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54"/>
  </p:notesMasterIdLst>
  <p:sldIdLst>
    <p:sldId id="256" r:id="rId5"/>
    <p:sldId id="262" r:id="rId6"/>
    <p:sldId id="293" r:id="rId7"/>
    <p:sldId id="352" r:id="rId8"/>
    <p:sldId id="371" r:id="rId9"/>
    <p:sldId id="319" r:id="rId10"/>
    <p:sldId id="361" r:id="rId11"/>
    <p:sldId id="286" r:id="rId12"/>
    <p:sldId id="372" r:id="rId13"/>
    <p:sldId id="354" r:id="rId14"/>
    <p:sldId id="355" r:id="rId15"/>
    <p:sldId id="309" r:id="rId16"/>
    <p:sldId id="364" r:id="rId17"/>
    <p:sldId id="304" r:id="rId18"/>
    <p:sldId id="356" r:id="rId19"/>
    <p:sldId id="377" r:id="rId20"/>
    <p:sldId id="310" r:id="rId21"/>
    <p:sldId id="365" r:id="rId22"/>
    <p:sldId id="360" r:id="rId23"/>
    <p:sldId id="362" r:id="rId24"/>
    <p:sldId id="307" r:id="rId25"/>
    <p:sldId id="378" r:id="rId26"/>
    <p:sldId id="384" r:id="rId27"/>
    <p:sldId id="385" r:id="rId28"/>
    <p:sldId id="312" r:id="rId29"/>
    <p:sldId id="381" r:id="rId30"/>
    <p:sldId id="366" r:id="rId31"/>
    <p:sldId id="379" r:id="rId32"/>
    <p:sldId id="314" r:id="rId33"/>
    <p:sldId id="316" r:id="rId34"/>
    <p:sldId id="368" r:id="rId35"/>
    <p:sldId id="367" r:id="rId36"/>
    <p:sldId id="320" r:id="rId37"/>
    <p:sldId id="374" r:id="rId38"/>
    <p:sldId id="375" r:id="rId39"/>
    <p:sldId id="376" r:id="rId40"/>
    <p:sldId id="373" r:id="rId41"/>
    <p:sldId id="380" r:id="rId42"/>
    <p:sldId id="321" r:id="rId43"/>
    <p:sldId id="305" r:id="rId44"/>
    <p:sldId id="359" r:id="rId45"/>
    <p:sldId id="306" r:id="rId46"/>
    <p:sldId id="308" r:id="rId47"/>
    <p:sldId id="311" r:id="rId48"/>
    <p:sldId id="383" r:id="rId49"/>
    <p:sldId id="382" r:id="rId50"/>
    <p:sldId id="386" r:id="rId51"/>
    <p:sldId id="283" r:id="rId52"/>
    <p:sldId id="303" r:id="rId53"/>
  </p:sldIdLst>
  <p:sldSz cx="12192000" cy="6858000"/>
  <p:notesSz cx="12192000" cy="6858000"/>
  <p:embeddedFontLst>
    <p:embeddedFont>
      <p:font typeface="Calibri" panose="020F0502020204030204" pitchFamily="34" charset="0"/>
      <p:regular r:id="rId55"/>
      <p:bold r:id="rId56"/>
      <p:italic r:id="rId57"/>
      <p:boldItalic r:id="rId58"/>
    </p:embeddedFont>
    <p:embeddedFont>
      <p:font typeface="Calibri Light" panose="020F0302020204030204" pitchFamily="34" charset="0"/>
      <p:regular r:id="rId59"/>
      <p:italic r:id="rId60"/>
    </p:embeddedFont>
    <p:embeddedFont>
      <p:font typeface="Inter SemiBold" panose="020B0604020202020204" charset="0"/>
      <p:regular r:id="rId61"/>
      <p:bold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xmlns="" r:id="rId75" roundtripDataSignature="AMtx7mg4UiMj87dp3A5pbdXrM2cvBsrv+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FBFB"/>
    <a:srgbClr val="CD382D"/>
    <a:srgbClr val="209462"/>
    <a:srgbClr val="2A2A2A"/>
    <a:srgbClr val="80475E"/>
    <a:srgbClr val="104F55"/>
    <a:srgbClr val="EA3546"/>
    <a:srgbClr val="457EAC"/>
    <a:srgbClr val="16BA2A"/>
    <a:srgbClr val="78E2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F69D23-3AC2-467F-BE3E-E82AB5212519}" v="2" dt="2022-06-15T14:50:20.892"/>
    <p1510:client id="{8F32F215-9E0F-459A-8CFF-5910CB15509A}" v="1" dt="2022-06-15T19:03:11.360"/>
    <p1510:client id="{95CCA7AC-4AB3-4F01-B77C-231252B18602}" v="7" dt="2022-06-20T05:24:58.181"/>
    <p1510:client id="{BCF39C95-4C57-42D8-9335-72D1C157982F}" v="19" dt="2022-06-15T22:11:24.0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880"/>
        <p:guide pos="2160"/>
      </p:guideLst>
    </p:cSldViewPr>
  </p:slide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font" Target="fonts/font4.fntdata"/><Relationship Id="rId79"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font" Target="fonts/font7.fntdata"/><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2.fntdata"/><Relationship Id="rId77"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80"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5.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openxmlformats.org/officeDocument/2006/relationships/font" Target="fonts/font8.fntdata"/><Relationship Id="rId75"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3.fntdata"/><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font" Target="fonts/font6.fntdata"/><Relationship Id="rId78" Type="http://schemas.openxmlformats.org/officeDocument/2006/relationships/theme" Target="theme/theme1.xml"/><Relationship Id="rId8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font" Target="fonts/font1.fntdata"/><Relationship Id="rId76"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seph  Witcombe" userId="S::joseph@purplebeard.co.uk::a2840d26-4401-46ce-837a-825901afe1b0" providerId="AD" clId="Web-{2E3ED1AA-DDAB-BD51-1F81-138F632F6E3E}"/>
    <pc:docChg chg="addSld modSld">
      <pc:chgData name="Joseph  Witcombe" userId="S::joseph@purplebeard.co.uk::a2840d26-4401-46ce-837a-825901afe1b0" providerId="AD" clId="Web-{2E3ED1AA-DDAB-BD51-1F81-138F632F6E3E}" dt="2022-02-10T11:30:19.036" v="352"/>
      <pc:docMkLst>
        <pc:docMk/>
      </pc:docMkLst>
      <pc:sldChg chg="addSp delSp modSp mod modClrScheme chgLayout">
        <pc:chgData name="Joseph  Witcombe" userId="S::joseph@purplebeard.co.uk::a2840d26-4401-46ce-837a-825901afe1b0" providerId="AD" clId="Web-{2E3ED1AA-DDAB-BD51-1F81-138F632F6E3E}" dt="2022-02-10T11:06:17.018" v="262"/>
        <pc:sldMkLst>
          <pc:docMk/>
          <pc:sldMk cId="3687360637" sldId="293"/>
        </pc:sldMkLst>
        <pc:spChg chg="del">
          <ac:chgData name="Joseph  Witcombe" userId="S::joseph@purplebeard.co.uk::a2840d26-4401-46ce-837a-825901afe1b0" providerId="AD" clId="Web-{2E3ED1AA-DDAB-BD51-1F81-138F632F6E3E}" dt="2022-02-10T11:06:17.018" v="262"/>
          <ac:spMkLst>
            <pc:docMk/>
            <pc:sldMk cId="3687360637" sldId="293"/>
            <ac:spMk id="5" creationId="{A1BDDBF8-119B-4F1F-B689-BFAC96086382}"/>
          </ac:spMkLst>
        </pc:spChg>
        <pc:spChg chg="mod ord">
          <ac:chgData name="Joseph  Witcombe" userId="S::joseph@purplebeard.co.uk::a2840d26-4401-46ce-837a-825901afe1b0" providerId="AD" clId="Web-{2E3ED1AA-DDAB-BD51-1F81-138F632F6E3E}" dt="2022-02-10T11:06:09.564" v="261"/>
          <ac:spMkLst>
            <pc:docMk/>
            <pc:sldMk cId="3687360637" sldId="293"/>
            <ac:spMk id="8" creationId="{7674CEBC-653B-49CD-8BD4-81BCDAAE7367}"/>
          </ac:spMkLst>
        </pc:spChg>
        <pc:spChg chg="mod ord">
          <ac:chgData name="Joseph  Witcombe" userId="S::joseph@purplebeard.co.uk::a2840d26-4401-46ce-837a-825901afe1b0" providerId="AD" clId="Web-{2E3ED1AA-DDAB-BD51-1F81-138F632F6E3E}" dt="2022-02-10T11:06:09.564" v="261"/>
          <ac:spMkLst>
            <pc:docMk/>
            <pc:sldMk cId="3687360637" sldId="293"/>
            <ac:spMk id="9" creationId="{2C8716AC-2167-4A6C-B2A3-B3B2FF1E6DBB}"/>
          </ac:spMkLst>
        </pc:spChg>
        <pc:picChg chg="add mod">
          <ac:chgData name="Joseph  Witcombe" userId="S::joseph@purplebeard.co.uk::a2840d26-4401-46ce-837a-825901afe1b0" providerId="AD" clId="Web-{2E3ED1AA-DDAB-BD51-1F81-138F632F6E3E}" dt="2022-02-10T11:03:58.903" v="252" actId="1076"/>
          <ac:picMkLst>
            <pc:docMk/>
            <pc:sldMk cId="3687360637" sldId="293"/>
            <ac:picMk id="2" creationId="{8D5C64D0-31F8-434C-BB12-7A2ECC6259D6}"/>
          </ac:picMkLst>
        </pc:picChg>
      </pc:sldChg>
      <pc:sldChg chg="modNotes">
        <pc:chgData name="Joseph  Witcombe" userId="S::joseph@purplebeard.co.uk::a2840d26-4401-46ce-837a-825901afe1b0" providerId="AD" clId="Web-{2E3ED1AA-DDAB-BD51-1F81-138F632F6E3E}" dt="2022-02-10T11:30:19.036" v="352"/>
        <pc:sldMkLst>
          <pc:docMk/>
          <pc:sldMk cId="3011540623" sldId="309"/>
        </pc:sldMkLst>
      </pc:sldChg>
      <pc:sldChg chg="modSp">
        <pc:chgData name="Joseph  Witcombe" userId="S::joseph@purplebeard.co.uk::a2840d26-4401-46ce-837a-825901afe1b0" providerId="AD" clId="Web-{2E3ED1AA-DDAB-BD51-1F81-138F632F6E3E}" dt="2022-02-10T10:00:20.184" v="46" actId="20577"/>
        <pc:sldMkLst>
          <pc:docMk/>
          <pc:sldMk cId="3208786145" sldId="312"/>
        </pc:sldMkLst>
        <pc:spChg chg="mod">
          <ac:chgData name="Joseph  Witcombe" userId="S::joseph@purplebeard.co.uk::a2840d26-4401-46ce-837a-825901afe1b0" providerId="AD" clId="Web-{2E3ED1AA-DDAB-BD51-1F81-138F632F6E3E}" dt="2022-02-10T09:55:25.145" v="10" actId="20577"/>
          <ac:spMkLst>
            <pc:docMk/>
            <pc:sldMk cId="3208786145" sldId="312"/>
            <ac:spMk id="5" creationId="{481AA86E-3DC1-4DCA-BC38-33D5B631259A}"/>
          </ac:spMkLst>
        </pc:spChg>
        <pc:spChg chg="mod">
          <ac:chgData name="Joseph  Witcombe" userId="S::joseph@purplebeard.co.uk::a2840d26-4401-46ce-837a-825901afe1b0" providerId="AD" clId="Web-{2E3ED1AA-DDAB-BD51-1F81-138F632F6E3E}" dt="2022-02-10T10:00:20.184" v="46" actId="20577"/>
          <ac:spMkLst>
            <pc:docMk/>
            <pc:sldMk cId="3208786145" sldId="312"/>
            <ac:spMk id="6" creationId="{EE1C1393-6558-4322-A1C5-F582FED6201F}"/>
          </ac:spMkLst>
        </pc:spChg>
      </pc:sldChg>
      <pc:sldChg chg="modSp add replId">
        <pc:chgData name="Joseph  Witcombe" userId="S::joseph@purplebeard.co.uk::a2840d26-4401-46ce-837a-825901afe1b0" providerId="AD" clId="Web-{2E3ED1AA-DDAB-BD51-1F81-138F632F6E3E}" dt="2022-02-10T10:05:12.378" v="78" actId="20577"/>
        <pc:sldMkLst>
          <pc:docMk/>
          <pc:sldMk cId="2327034648" sldId="313"/>
        </pc:sldMkLst>
        <pc:spChg chg="mod">
          <ac:chgData name="Joseph  Witcombe" userId="S::joseph@purplebeard.co.uk::a2840d26-4401-46ce-837a-825901afe1b0" providerId="AD" clId="Web-{2E3ED1AA-DDAB-BD51-1F81-138F632F6E3E}" dt="2022-02-10T10:00:30.340" v="51" actId="20577"/>
          <ac:spMkLst>
            <pc:docMk/>
            <pc:sldMk cId="2327034648" sldId="313"/>
            <ac:spMk id="5" creationId="{481AA86E-3DC1-4DCA-BC38-33D5B631259A}"/>
          </ac:spMkLst>
        </pc:spChg>
        <pc:spChg chg="mod">
          <ac:chgData name="Joseph  Witcombe" userId="S::joseph@purplebeard.co.uk::a2840d26-4401-46ce-837a-825901afe1b0" providerId="AD" clId="Web-{2E3ED1AA-DDAB-BD51-1F81-138F632F6E3E}" dt="2022-02-10T10:05:12.378" v="78" actId="20577"/>
          <ac:spMkLst>
            <pc:docMk/>
            <pc:sldMk cId="2327034648" sldId="313"/>
            <ac:spMk id="6" creationId="{EE1C1393-6558-4322-A1C5-F582FED6201F}"/>
          </ac:spMkLst>
        </pc:spChg>
      </pc:sldChg>
      <pc:sldChg chg="modSp add replId">
        <pc:chgData name="Joseph  Witcombe" userId="S::joseph@purplebeard.co.uk::a2840d26-4401-46ce-837a-825901afe1b0" providerId="AD" clId="Web-{2E3ED1AA-DDAB-BD51-1F81-138F632F6E3E}" dt="2022-02-10T10:09:09.118" v="213" actId="20577"/>
        <pc:sldMkLst>
          <pc:docMk/>
          <pc:sldMk cId="4040370644" sldId="314"/>
        </pc:sldMkLst>
        <pc:spChg chg="mod">
          <ac:chgData name="Joseph  Witcombe" userId="S::joseph@purplebeard.co.uk::a2840d26-4401-46ce-837a-825901afe1b0" providerId="AD" clId="Web-{2E3ED1AA-DDAB-BD51-1F81-138F632F6E3E}" dt="2022-02-10T10:09:09.118" v="213" actId="20577"/>
          <ac:spMkLst>
            <pc:docMk/>
            <pc:sldMk cId="4040370644" sldId="314"/>
            <ac:spMk id="5" creationId="{481AA86E-3DC1-4DCA-BC38-33D5B631259A}"/>
          </ac:spMkLst>
        </pc:spChg>
        <pc:spChg chg="mod">
          <ac:chgData name="Joseph  Witcombe" userId="S::joseph@purplebeard.co.uk::a2840d26-4401-46ce-837a-825901afe1b0" providerId="AD" clId="Web-{2E3ED1AA-DDAB-BD51-1F81-138F632F6E3E}" dt="2022-02-10T10:08:58.008" v="207" actId="20577"/>
          <ac:spMkLst>
            <pc:docMk/>
            <pc:sldMk cId="4040370644" sldId="314"/>
            <ac:spMk id="6" creationId="{EE1C1393-6558-4322-A1C5-F582FED6201F}"/>
          </ac:spMkLst>
        </pc:spChg>
      </pc:sldChg>
      <pc:sldChg chg="add replId">
        <pc:chgData name="Joseph  Witcombe" userId="S::joseph@purplebeard.co.uk::a2840d26-4401-46ce-837a-825901afe1b0" providerId="AD" clId="Web-{2E3ED1AA-DDAB-BD51-1F81-138F632F6E3E}" dt="2022-02-10T10:10:16.276" v="214"/>
        <pc:sldMkLst>
          <pc:docMk/>
          <pc:sldMk cId="3554366550" sldId="315"/>
        </pc:sldMkLst>
      </pc:sldChg>
      <pc:sldChg chg="addSp modSp add replId">
        <pc:chgData name="Joseph  Witcombe" userId="S::joseph@purplebeard.co.uk::a2840d26-4401-46ce-837a-825901afe1b0" providerId="AD" clId="Web-{2E3ED1AA-DDAB-BD51-1F81-138F632F6E3E}" dt="2022-02-10T10:24:00.843" v="229" actId="20577"/>
        <pc:sldMkLst>
          <pc:docMk/>
          <pc:sldMk cId="3824667196" sldId="316"/>
        </pc:sldMkLst>
        <pc:spChg chg="mod">
          <ac:chgData name="Joseph  Witcombe" userId="S::joseph@purplebeard.co.uk::a2840d26-4401-46ce-837a-825901afe1b0" providerId="AD" clId="Web-{2E3ED1AA-DDAB-BD51-1F81-138F632F6E3E}" dt="2022-02-10T10:23:37.873" v="225" actId="20577"/>
          <ac:spMkLst>
            <pc:docMk/>
            <pc:sldMk cId="3824667196" sldId="316"/>
            <ac:spMk id="5" creationId="{481AA86E-3DC1-4DCA-BC38-33D5B631259A}"/>
          </ac:spMkLst>
        </pc:spChg>
        <pc:spChg chg="mod">
          <ac:chgData name="Joseph  Witcombe" userId="S::joseph@purplebeard.co.uk::a2840d26-4401-46ce-837a-825901afe1b0" providerId="AD" clId="Web-{2E3ED1AA-DDAB-BD51-1F81-138F632F6E3E}" dt="2022-02-10T10:24:00.843" v="229" actId="20577"/>
          <ac:spMkLst>
            <pc:docMk/>
            <pc:sldMk cId="3824667196" sldId="316"/>
            <ac:spMk id="6" creationId="{EE1C1393-6558-4322-A1C5-F582FED6201F}"/>
          </ac:spMkLst>
        </pc:spChg>
        <pc:picChg chg="add mod">
          <ac:chgData name="Joseph  Witcombe" userId="S::joseph@purplebeard.co.uk::a2840d26-4401-46ce-837a-825901afe1b0" providerId="AD" clId="Web-{2E3ED1AA-DDAB-BD51-1F81-138F632F6E3E}" dt="2022-02-10T10:23:30.170" v="222" actId="1076"/>
          <ac:picMkLst>
            <pc:docMk/>
            <pc:sldMk cId="3824667196" sldId="316"/>
            <ac:picMk id="2" creationId="{0D0596C6-99D5-441E-A26E-2DD729702C40}"/>
          </ac:picMkLst>
        </pc:picChg>
      </pc:sldChg>
      <pc:sldChg chg="delSp modSp add replId">
        <pc:chgData name="Joseph  Witcombe" userId="S::joseph@purplebeard.co.uk::a2840d26-4401-46ce-837a-825901afe1b0" providerId="AD" clId="Web-{2E3ED1AA-DDAB-BD51-1F81-138F632F6E3E}" dt="2022-02-10T10:25:08.329" v="240" actId="20577"/>
        <pc:sldMkLst>
          <pc:docMk/>
          <pc:sldMk cId="374940513" sldId="317"/>
        </pc:sldMkLst>
        <pc:spChg chg="mod">
          <ac:chgData name="Joseph  Witcombe" userId="S::joseph@purplebeard.co.uk::a2840d26-4401-46ce-837a-825901afe1b0" providerId="AD" clId="Web-{2E3ED1AA-DDAB-BD51-1F81-138F632F6E3E}" dt="2022-02-10T10:25:08.329" v="240" actId="20577"/>
          <ac:spMkLst>
            <pc:docMk/>
            <pc:sldMk cId="374940513" sldId="317"/>
            <ac:spMk id="5" creationId="{481AA86E-3DC1-4DCA-BC38-33D5B631259A}"/>
          </ac:spMkLst>
        </pc:spChg>
        <pc:spChg chg="mod">
          <ac:chgData name="Joseph  Witcombe" userId="S::joseph@purplebeard.co.uk::a2840d26-4401-46ce-837a-825901afe1b0" providerId="AD" clId="Web-{2E3ED1AA-DDAB-BD51-1F81-138F632F6E3E}" dt="2022-02-10T10:24:58.719" v="233" actId="20577"/>
          <ac:spMkLst>
            <pc:docMk/>
            <pc:sldMk cId="374940513" sldId="317"/>
            <ac:spMk id="6" creationId="{EE1C1393-6558-4322-A1C5-F582FED6201F}"/>
          </ac:spMkLst>
        </pc:spChg>
        <pc:picChg chg="del">
          <ac:chgData name="Joseph  Witcombe" userId="S::joseph@purplebeard.co.uk::a2840d26-4401-46ce-837a-825901afe1b0" providerId="AD" clId="Web-{2E3ED1AA-DDAB-BD51-1F81-138F632F6E3E}" dt="2022-02-10T10:24:59.516" v="234"/>
          <ac:picMkLst>
            <pc:docMk/>
            <pc:sldMk cId="374940513" sldId="317"/>
            <ac:picMk id="2" creationId="{0D0596C6-99D5-441E-A26E-2DD729702C40}"/>
          </ac:picMkLst>
        </pc:picChg>
      </pc:sldChg>
      <pc:sldChg chg="modSp add replId">
        <pc:chgData name="Joseph  Witcombe" userId="S::joseph@purplebeard.co.uk::a2840d26-4401-46ce-837a-825901afe1b0" providerId="AD" clId="Web-{2E3ED1AA-DDAB-BD51-1F81-138F632F6E3E}" dt="2022-02-10T10:30:20.570" v="250" actId="20577"/>
        <pc:sldMkLst>
          <pc:docMk/>
          <pc:sldMk cId="1624011227" sldId="318"/>
        </pc:sldMkLst>
        <pc:spChg chg="mod">
          <ac:chgData name="Joseph  Witcombe" userId="S::joseph@purplebeard.co.uk::a2840d26-4401-46ce-837a-825901afe1b0" providerId="AD" clId="Web-{2E3ED1AA-DDAB-BD51-1F81-138F632F6E3E}" dt="2022-02-10T10:29:59.132" v="245" actId="20577"/>
          <ac:spMkLst>
            <pc:docMk/>
            <pc:sldMk cId="1624011227" sldId="318"/>
            <ac:spMk id="5" creationId="{481AA86E-3DC1-4DCA-BC38-33D5B631259A}"/>
          </ac:spMkLst>
        </pc:spChg>
        <pc:spChg chg="mod">
          <ac:chgData name="Joseph  Witcombe" userId="S::joseph@purplebeard.co.uk::a2840d26-4401-46ce-837a-825901afe1b0" providerId="AD" clId="Web-{2E3ED1AA-DDAB-BD51-1F81-138F632F6E3E}" dt="2022-02-10T10:30:20.570" v="250" actId="20577"/>
          <ac:spMkLst>
            <pc:docMk/>
            <pc:sldMk cId="1624011227" sldId="318"/>
            <ac:spMk id="6" creationId="{EE1C1393-6558-4322-A1C5-F582FED6201F}"/>
          </ac:spMkLst>
        </pc:spChg>
      </pc:sldChg>
      <pc:sldChg chg="modSp new mod modClrScheme chgLayout">
        <pc:chgData name="Joseph  Witcombe" userId="S::joseph@purplebeard.co.uk::a2840d26-4401-46ce-837a-825901afe1b0" providerId="AD" clId="Web-{2E3ED1AA-DDAB-BD51-1F81-138F632F6E3E}" dt="2022-02-10T11:06:27.129" v="263"/>
        <pc:sldMkLst>
          <pc:docMk/>
          <pc:sldMk cId="957540262" sldId="319"/>
        </pc:sldMkLst>
        <pc:spChg chg="mod ord">
          <ac:chgData name="Joseph  Witcombe" userId="S::joseph@purplebeard.co.uk::a2840d26-4401-46ce-837a-825901afe1b0" providerId="AD" clId="Web-{2E3ED1AA-DDAB-BD51-1F81-138F632F6E3E}" dt="2022-02-10T11:06:27.129" v="263"/>
          <ac:spMkLst>
            <pc:docMk/>
            <pc:sldMk cId="957540262" sldId="319"/>
            <ac:spMk id="2" creationId="{001F9A95-9D5F-48AD-BCBA-763F46E32754}"/>
          </ac:spMkLst>
        </pc:spChg>
        <pc:spChg chg="mod ord">
          <ac:chgData name="Joseph  Witcombe" userId="S::joseph@purplebeard.co.uk::a2840d26-4401-46ce-837a-825901afe1b0" providerId="AD" clId="Web-{2E3ED1AA-DDAB-BD51-1F81-138F632F6E3E}" dt="2022-02-10T11:06:27.129" v="263"/>
          <ac:spMkLst>
            <pc:docMk/>
            <pc:sldMk cId="957540262" sldId="319"/>
            <ac:spMk id="3" creationId="{DFFA28C3-300F-465A-B033-CF910AE2C92F}"/>
          </ac:spMkLst>
        </pc:spChg>
      </pc:sldChg>
    </pc:docChg>
  </pc:docChgLst>
  <pc:docChgLst>
    <pc:chgData name="Joseph  Witcombe" userId="S::joseph@purplebeard.co.uk::a2840d26-4401-46ce-837a-825901afe1b0" providerId="AD" clId="Web-{2317E2BF-C0C2-93D9-6700-5AEB60CBD11E}"/>
    <pc:docChg chg="modSld">
      <pc:chgData name="Joseph  Witcombe" userId="S::joseph@purplebeard.co.uk::a2840d26-4401-46ce-837a-825901afe1b0" providerId="AD" clId="Web-{2317E2BF-C0C2-93D9-6700-5AEB60CBD11E}" dt="2022-01-07T15:26:59.968" v="15" actId="1076"/>
      <pc:docMkLst>
        <pc:docMk/>
      </pc:docMkLst>
      <pc:sldChg chg="addSp delSp modSp">
        <pc:chgData name="Joseph  Witcombe" userId="S::joseph@purplebeard.co.uk::a2840d26-4401-46ce-837a-825901afe1b0" providerId="AD" clId="Web-{2317E2BF-C0C2-93D9-6700-5AEB60CBD11E}" dt="2022-01-07T15:26:59.968" v="15" actId="1076"/>
        <pc:sldMkLst>
          <pc:docMk/>
          <pc:sldMk cId="2075643610" sldId="310"/>
        </pc:sldMkLst>
        <pc:spChg chg="mod">
          <ac:chgData name="Joseph  Witcombe" userId="S::joseph@purplebeard.co.uk::a2840d26-4401-46ce-837a-825901afe1b0" providerId="AD" clId="Web-{2317E2BF-C0C2-93D9-6700-5AEB60CBD11E}" dt="2022-01-07T15:25:43.622" v="13" actId="1076"/>
          <ac:spMkLst>
            <pc:docMk/>
            <pc:sldMk cId="2075643610" sldId="310"/>
            <ac:spMk id="2" creationId="{E3E9F866-B9A3-469E-AE33-EB840B39AC9A}"/>
          </ac:spMkLst>
        </pc:spChg>
        <pc:spChg chg="del mod">
          <ac:chgData name="Joseph  Witcombe" userId="S::joseph@purplebeard.co.uk::a2840d26-4401-46ce-837a-825901afe1b0" providerId="AD" clId="Web-{2317E2BF-C0C2-93D9-6700-5AEB60CBD11E}" dt="2022-01-07T15:24:09.573" v="1"/>
          <ac:spMkLst>
            <pc:docMk/>
            <pc:sldMk cId="2075643610" sldId="310"/>
            <ac:spMk id="4" creationId="{CDD22059-14EE-465D-A240-7265D0041005}"/>
          </ac:spMkLst>
        </pc:spChg>
        <pc:picChg chg="add mod ord">
          <ac:chgData name="Joseph  Witcombe" userId="S::joseph@purplebeard.co.uk::a2840d26-4401-46ce-837a-825901afe1b0" providerId="AD" clId="Web-{2317E2BF-C0C2-93D9-6700-5AEB60CBD11E}" dt="2022-01-07T15:26:59.968" v="15" actId="1076"/>
          <ac:picMkLst>
            <pc:docMk/>
            <pc:sldMk cId="2075643610" sldId="310"/>
            <ac:picMk id="3" creationId="{107A9346-CDC2-477D-92D6-EF6B08A0AD0F}"/>
          </ac:picMkLst>
        </pc:picChg>
        <pc:picChg chg="del">
          <ac:chgData name="Joseph  Witcombe" userId="S::joseph@purplebeard.co.uk::a2840d26-4401-46ce-837a-825901afe1b0" providerId="AD" clId="Web-{2317E2BF-C0C2-93D9-6700-5AEB60CBD11E}" dt="2022-01-07T15:24:12.276" v="2"/>
          <ac:picMkLst>
            <pc:docMk/>
            <pc:sldMk cId="2075643610" sldId="310"/>
            <ac:picMk id="6" creationId="{DB196AF0-7ED2-4B6F-A8B6-6337CB2D6459}"/>
          </ac:picMkLst>
        </pc:picChg>
      </pc:sldChg>
    </pc:docChg>
  </pc:docChgLst>
  <pc:docChgLst>
    <pc:chgData name="Joseph  Witcombe" userId="S::joseph@purplebeard.co.uk::a2840d26-4401-46ce-837a-825901afe1b0" providerId="AD" clId="Web-{1557478B-3B28-FE11-3DD9-8B81229DAB87}"/>
    <pc:docChg chg="addSld modSld">
      <pc:chgData name="Joseph  Witcombe" userId="S::joseph@purplebeard.co.uk::a2840d26-4401-46ce-837a-825901afe1b0" providerId="AD" clId="Web-{1557478B-3B28-FE11-3DD9-8B81229DAB87}" dt="2021-12-30T20:02:09.519" v="78"/>
      <pc:docMkLst>
        <pc:docMk/>
      </pc:docMkLst>
      <pc:sldChg chg="addSp delSp modSp add replId modNotes">
        <pc:chgData name="Joseph  Witcombe" userId="S::joseph@purplebeard.co.uk::a2840d26-4401-46ce-837a-825901afe1b0" providerId="AD" clId="Web-{1557478B-3B28-FE11-3DD9-8B81229DAB87}" dt="2021-12-30T20:02:09.519" v="78"/>
        <pc:sldMkLst>
          <pc:docMk/>
          <pc:sldMk cId="1617218094" sldId="305"/>
        </pc:sldMkLst>
        <pc:spChg chg="mod">
          <ac:chgData name="Joseph  Witcombe" userId="S::joseph@purplebeard.co.uk::a2840d26-4401-46ce-837a-825901afe1b0" providerId="AD" clId="Web-{1557478B-3B28-FE11-3DD9-8B81229DAB87}" dt="2021-12-30T19:57:26.106" v="8" actId="20577"/>
          <ac:spMkLst>
            <pc:docMk/>
            <pc:sldMk cId="1617218094" sldId="305"/>
            <ac:spMk id="2" creationId="{E3E9F866-B9A3-469E-AE33-EB840B39AC9A}"/>
          </ac:spMkLst>
        </pc:spChg>
        <pc:spChg chg="add del mod">
          <ac:chgData name="Joseph  Witcombe" userId="S::joseph@purplebeard.co.uk::a2840d26-4401-46ce-837a-825901afe1b0" providerId="AD" clId="Web-{1557478B-3B28-FE11-3DD9-8B81229DAB87}" dt="2021-12-30T19:59:55.422" v="39"/>
          <ac:spMkLst>
            <pc:docMk/>
            <pc:sldMk cId="1617218094" sldId="305"/>
            <ac:spMk id="3" creationId="{A0E55ED7-03DB-4AA3-BAB5-307F954B8762}"/>
          </ac:spMkLst>
        </pc:spChg>
        <pc:spChg chg="add mod">
          <ac:chgData name="Joseph  Witcombe" userId="S::joseph@purplebeard.co.uk::a2840d26-4401-46ce-837a-825901afe1b0" providerId="AD" clId="Web-{1557478B-3B28-FE11-3DD9-8B81229DAB87}" dt="2021-12-30T20:00:31.501" v="44"/>
          <ac:spMkLst>
            <pc:docMk/>
            <pc:sldMk cId="1617218094" sldId="305"/>
            <ac:spMk id="4" creationId="{5655A4CF-D20C-46C5-86A6-A96C30474B04}"/>
          </ac:spMkLst>
        </pc:spChg>
        <pc:spChg chg="add mod ord">
          <ac:chgData name="Joseph  Witcombe" userId="S::joseph@purplebeard.co.uk::a2840d26-4401-46ce-837a-825901afe1b0" providerId="AD" clId="Web-{1557478B-3B28-FE11-3DD9-8B81229DAB87}" dt="2021-12-30T20:00:48.001" v="46"/>
          <ac:spMkLst>
            <pc:docMk/>
            <pc:sldMk cId="1617218094" sldId="305"/>
            <ac:spMk id="5" creationId="{22672722-4C12-496A-9CC3-E62E3515BE06}"/>
          </ac:spMkLst>
        </pc:spChg>
        <pc:spChg chg="add mod">
          <ac:chgData name="Joseph  Witcombe" userId="S::joseph@purplebeard.co.uk::a2840d26-4401-46ce-837a-825901afe1b0" providerId="AD" clId="Web-{1557478B-3B28-FE11-3DD9-8B81229DAB87}" dt="2021-12-30T20:01:27.971" v="59" actId="1076"/>
          <ac:spMkLst>
            <pc:docMk/>
            <pc:sldMk cId="1617218094" sldId="305"/>
            <ac:spMk id="9" creationId="{575E323D-29C2-4174-971D-B7E87A5AE437}"/>
          </ac:spMkLst>
        </pc:spChg>
        <pc:spChg chg="add mod">
          <ac:chgData name="Joseph  Witcombe" userId="S::joseph@purplebeard.co.uk::a2840d26-4401-46ce-837a-825901afe1b0" providerId="AD" clId="Web-{1557478B-3B28-FE11-3DD9-8B81229DAB87}" dt="2021-12-30T20:01:27.971" v="60" actId="1076"/>
          <ac:spMkLst>
            <pc:docMk/>
            <pc:sldMk cId="1617218094" sldId="305"/>
            <ac:spMk id="10" creationId="{0C0D4C58-ABE3-4A5E-9897-F29D766991D3}"/>
          </ac:spMkLst>
        </pc:spChg>
        <pc:spChg chg="add del">
          <ac:chgData name="Joseph  Witcombe" userId="S::joseph@purplebeard.co.uk::a2840d26-4401-46ce-837a-825901afe1b0" providerId="AD" clId="Web-{1557478B-3B28-FE11-3DD9-8B81229DAB87}" dt="2021-12-30T20:02:09.519" v="78"/>
          <ac:spMkLst>
            <pc:docMk/>
            <pc:sldMk cId="1617218094" sldId="305"/>
            <ac:spMk id="11" creationId="{DB9214BC-5354-4999-8A39-B71153F32CB9}"/>
          </ac:spMkLst>
        </pc:spChg>
        <pc:spChg chg="add del">
          <ac:chgData name="Joseph  Witcombe" userId="S::joseph@purplebeard.co.uk::a2840d26-4401-46ce-837a-825901afe1b0" providerId="AD" clId="Web-{1557478B-3B28-FE11-3DD9-8B81229DAB87}" dt="2021-12-30T20:02:08.331" v="77"/>
          <ac:spMkLst>
            <pc:docMk/>
            <pc:sldMk cId="1617218094" sldId="305"/>
            <ac:spMk id="12" creationId="{3871EA2B-A2F6-47E6-8807-FAE6D5D43928}"/>
          </ac:spMkLst>
        </pc:spChg>
        <pc:spChg chg="add mod">
          <ac:chgData name="Joseph  Witcombe" userId="S::joseph@purplebeard.co.uk::a2840d26-4401-46ce-837a-825901afe1b0" providerId="AD" clId="Web-{1557478B-3B28-FE11-3DD9-8B81229DAB87}" dt="2021-12-30T20:01:57.612" v="75" actId="1076"/>
          <ac:spMkLst>
            <pc:docMk/>
            <pc:sldMk cId="1617218094" sldId="305"/>
            <ac:spMk id="13" creationId="{6D3EB2FD-3065-4705-8ED2-DB6FBE3CC3FF}"/>
          </ac:spMkLst>
        </pc:spChg>
        <pc:spChg chg="add mod">
          <ac:chgData name="Joseph  Witcombe" userId="S::joseph@purplebeard.co.uk::a2840d26-4401-46ce-837a-825901afe1b0" providerId="AD" clId="Web-{1557478B-3B28-FE11-3DD9-8B81229DAB87}" dt="2021-12-30T20:01:57.612" v="76" actId="1076"/>
          <ac:spMkLst>
            <pc:docMk/>
            <pc:sldMk cId="1617218094" sldId="305"/>
            <ac:spMk id="14" creationId="{4C6FAA30-8EC1-4FF6-B096-34F2B99391A9}"/>
          </ac:spMkLst>
        </pc:spChg>
        <pc:spChg chg="add mod">
          <ac:chgData name="Joseph  Witcombe" userId="S::joseph@purplebeard.co.uk::a2840d26-4401-46ce-837a-825901afe1b0" providerId="AD" clId="Web-{1557478B-3B28-FE11-3DD9-8B81229DAB87}" dt="2021-12-30T20:01:49.268" v="73" actId="1076"/>
          <ac:spMkLst>
            <pc:docMk/>
            <pc:sldMk cId="1617218094" sldId="305"/>
            <ac:spMk id="15" creationId="{DEB9FF42-17B9-482B-A43B-5269281BB65C}"/>
          </ac:spMkLst>
        </pc:spChg>
        <pc:spChg chg="add mod">
          <ac:chgData name="Joseph  Witcombe" userId="S::joseph@purplebeard.co.uk::a2840d26-4401-46ce-837a-825901afe1b0" providerId="AD" clId="Web-{1557478B-3B28-FE11-3DD9-8B81229DAB87}" dt="2021-12-30T20:01:49.268" v="74" actId="1076"/>
          <ac:spMkLst>
            <pc:docMk/>
            <pc:sldMk cId="1617218094" sldId="305"/>
            <ac:spMk id="16" creationId="{0684D386-D198-44C5-A9E0-690D2CEF6165}"/>
          </ac:spMkLst>
        </pc:spChg>
        <pc:spChg chg="add mod">
          <ac:chgData name="Joseph  Witcombe" userId="S::joseph@purplebeard.co.uk::a2840d26-4401-46ce-837a-825901afe1b0" providerId="AD" clId="Web-{1557478B-3B28-FE11-3DD9-8B81229DAB87}" dt="2021-12-30T20:01:34.971" v="69" actId="1076"/>
          <ac:spMkLst>
            <pc:docMk/>
            <pc:sldMk cId="1617218094" sldId="305"/>
            <ac:spMk id="17" creationId="{735D2D6A-C558-43AB-BD1F-C9F6D73E93C9}"/>
          </ac:spMkLst>
        </pc:spChg>
        <pc:spChg chg="add mod">
          <ac:chgData name="Joseph  Witcombe" userId="S::joseph@purplebeard.co.uk::a2840d26-4401-46ce-837a-825901afe1b0" providerId="AD" clId="Web-{1557478B-3B28-FE11-3DD9-8B81229DAB87}" dt="2021-12-30T20:01:34.971" v="70" actId="1076"/>
          <ac:spMkLst>
            <pc:docMk/>
            <pc:sldMk cId="1617218094" sldId="305"/>
            <ac:spMk id="18" creationId="{34B4F2BD-6FAA-4F3A-9CF3-C0E90FB9CCAB}"/>
          </ac:spMkLst>
        </pc:spChg>
      </pc:sldChg>
    </pc:docChg>
  </pc:docChgLst>
  <pc:docChgLst>
    <pc:chgData name="Joseph  Witcombe" userId="S::joseph@purplebeard.co.uk::a2840d26-4401-46ce-837a-825901afe1b0" providerId="AD" clId="Web-{426C60A8-A0FE-6D47-D598-20E6903CFAD6}"/>
    <pc:docChg chg="addSld delSld modSld sldOrd">
      <pc:chgData name="Joseph  Witcombe" userId="S::joseph@purplebeard.co.uk::a2840d26-4401-46ce-837a-825901afe1b0" providerId="AD" clId="Web-{426C60A8-A0FE-6D47-D598-20E6903CFAD6}" dt="2022-03-11T19:30:24.626" v="122" actId="20577"/>
      <pc:docMkLst>
        <pc:docMk/>
      </pc:docMkLst>
      <pc:sldChg chg="modSp">
        <pc:chgData name="Joseph  Witcombe" userId="S::joseph@purplebeard.co.uk::a2840d26-4401-46ce-837a-825901afe1b0" providerId="AD" clId="Web-{426C60A8-A0FE-6D47-D598-20E6903CFAD6}" dt="2022-03-11T19:28:59.780" v="100" actId="20577"/>
        <pc:sldMkLst>
          <pc:docMk/>
          <pc:sldMk cId="889156896" sldId="311"/>
        </pc:sldMkLst>
        <pc:spChg chg="mod">
          <ac:chgData name="Joseph  Witcombe" userId="S::joseph@purplebeard.co.uk::a2840d26-4401-46ce-837a-825901afe1b0" providerId="AD" clId="Web-{426C60A8-A0FE-6D47-D598-20E6903CFAD6}" dt="2022-03-11T19:28:59.780" v="100" actId="20577"/>
          <ac:spMkLst>
            <pc:docMk/>
            <pc:sldMk cId="889156896" sldId="311"/>
            <ac:spMk id="6" creationId="{EE1C1393-6558-4322-A1C5-F582FED6201F}"/>
          </ac:spMkLst>
        </pc:spChg>
      </pc:sldChg>
      <pc:sldChg chg="modSp ord">
        <pc:chgData name="Joseph  Witcombe" userId="S::joseph@purplebeard.co.uk::a2840d26-4401-46ce-837a-825901afe1b0" providerId="AD" clId="Web-{426C60A8-A0FE-6D47-D598-20E6903CFAD6}" dt="2022-03-11T19:30:24.626" v="122" actId="20577"/>
        <pc:sldMkLst>
          <pc:docMk/>
          <pc:sldMk cId="3048117351" sldId="354"/>
        </pc:sldMkLst>
        <pc:spChg chg="mod">
          <ac:chgData name="Joseph  Witcombe" userId="S::joseph@purplebeard.co.uk::a2840d26-4401-46ce-837a-825901afe1b0" providerId="AD" clId="Web-{426C60A8-A0FE-6D47-D598-20E6903CFAD6}" dt="2022-03-11T19:30:24.626" v="122" actId="20577"/>
          <ac:spMkLst>
            <pc:docMk/>
            <pc:sldMk cId="3048117351" sldId="354"/>
            <ac:spMk id="3" creationId="{DFFA28C3-300F-465A-B033-CF910AE2C92F}"/>
          </ac:spMkLst>
        </pc:spChg>
      </pc:sldChg>
      <pc:sldChg chg="ord">
        <pc:chgData name="Joseph  Witcombe" userId="S::joseph@purplebeard.co.uk::a2840d26-4401-46ce-837a-825901afe1b0" providerId="AD" clId="Web-{426C60A8-A0FE-6D47-D598-20E6903CFAD6}" dt="2022-03-11T19:28:36.952" v="98"/>
        <pc:sldMkLst>
          <pc:docMk/>
          <pc:sldMk cId="2170912879" sldId="359"/>
        </pc:sldMkLst>
      </pc:sldChg>
      <pc:sldChg chg="modSp add del replId">
        <pc:chgData name="Joseph  Witcombe" userId="S::joseph@purplebeard.co.uk::a2840d26-4401-46ce-837a-825901afe1b0" providerId="AD" clId="Web-{426C60A8-A0FE-6D47-D598-20E6903CFAD6}" dt="2022-03-11T16:16:29.753" v="4"/>
        <pc:sldMkLst>
          <pc:docMk/>
          <pc:sldMk cId="605734078" sldId="362"/>
        </pc:sldMkLst>
        <pc:spChg chg="mod">
          <ac:chgData name="Joseph  Witcombe" userId="S::joseph@purplebeard.co.uk::a2840d26-4401-46ce-837a-825901afe1b0" providerId="AD" clId="Web-{426C60A8-A0FE-6D47-D598-20E6903CFAD6}" dt="2022-03-11T16:16:02.314" v="1" actId="20577"/>
          <ac:spMkLst>
            <pc:docMk/>
            <pc:sldMk cId="605734078" sldId="362"/>
            <ac:spMk id="5" creationId="{481AA86E-3DC1-4DCA-BC38-33D5B631259A}"/>
          </ac:spMkLst>
        </pc:spChg>
        <pc:spChg chg="mod">
          <ac:chgData name="Joseph  Witcombe" userId="S::joseph@purplebeard.co.uk::a2840d26-4401-46ce-837a-825901afe1b0" providerId="AD" clId="Web-{426C60A8-A0FE-6D47-D598-20E6903CFAD6}" dt="2022-03-11T16:16:16.752" v="3" actId="20577"/>
          <ac:spMkLst>
            <pc:docMk/>
            <pc:sldMk cId="605734078" sldId="362"/>
            <ac:spMk id="9" creationId="{6E9E4468-5B8F-4D84-8C44-9BEB8E2AF13A}"/>
          </ac:spMkLst>
        </pc:spChg>
      </pc:sldChg>
      <pc:sldChg chg="modSp add replId">
        <pc:chgData name="Joseph  Witcombe" userId="S::joseph@purplebeard.co.uk::a2840d26-4401-46ce-837a-825901afe1b0" providerId="AD" clId="Web-{426C60A8-A0FE-6D47-D598-20E6903CFAD6}" dt="2022-03-11T16:22:37.406" v="96" actId="20577"/>
        <pc:sldMkLst>
          <pc:docMk/>
          <pc:sldMk cId="2668305927" sldId="362"/>
        </pc:sldMkLst>
        <pc:spChg chg="mod">
          <ac:chgData name="Joseph  Witcombe" userId="S::joseph@purplebeard.co.uk::a2840d26-4401-46ce-837a-825901afe1b0" providerId="AD" clId="Web-{426C60A8-A0FE-6D47-D598-20E6903CFAD6}" dt="2022-03-11T16:22:28.906" v="92" actId="14100"/>
          <ac:spMkLst>
            <pc:docMk/>
            <pc:sldMk cId="2668305927" sldId="362"/>
            <ac:spMk id="4" creationId="{B27088D0-845E-4D9B-AE67-2D75F839248D}"/>
          </ac:spMkLst>
        </pc:spChg>
        <pc:spChg chg="mod">
          <ac:chgData name="Joseph  Witcombe" userId="S::joseph@purplebeard.co.uk::a2840d26-4401-46ce-837a-825901afe1b0" providerId="AD" clId="Web-{426C60A8-A0FE-6D47-D598-20E6903CFAD6}" dt="2022-03-11T16:22:26.140" v="91" actId="20577"/>
          <ac:spMkLst>
            <pc:docMk/>
            <pc:sldMk cId="2668305927" sldId="362"/>
            <ac:spMk id="5" creationId="{481AA86E-3DC1-4DCA-BC38-33D5B631259A}"/>
          </ac:spMkLst>
        </pc:spChg>
        <pc:spChg chg="mod">
          <ac:chgData name="Joseph  Witcombe" userId="S::joseph@purplebeard.co.uk::a2840d26-4401-46ce-837a-825901afe1b0" providerId="AD" clId="Web-{426C60A8-A0FE-6D47-D598-20E6903CFAD6}" dt="2022-03-11T16:22:32.140" v="93" actId="14100"/>
          <ac:spMkLst>
            <pc:docMk/>
            <pc:sldMk cId="2668305927" sldId="362"/>
            <ac:spMk id="6" creationId="{EE1C1393-6558-4322-A1C5-F582FED6201F}"/>
          </ac:spMkLst>
        </pc:spChg>
        <pc:spChg chg="mod">
          <ac:chgData name="Joseph  Witcombe" userId="S::joseph@purplebeard.co.uk::a2840d26-4401-46ce-837a-825901afe1b0" providerId="AD" clId="Web-{426C60A8-A0FE-6D47-D598-20E6903CFAD6}" dt="2022-03-11T16:22:37.406" v="96" actId="20577"/>
          <ac:spMkLst>
            <pc:docMk/>
            <pc:sldMk cId="2668305927" sldId="362"/>
            <ac:spMk id="7" creationId="{684C8F51-FC0E-4FFC-9EC8-D7D92433A856}"/>
          </ac:spMkLst>
        </pc:spChg>
      </pc:sldChg>
    </pc:docChg>
  </pc:docChgLst>
  <pc:docChgLst>
    <pc:chgData name="Joseph  Witcombe" userId="S::joseph@purplebeard.co.uk::a2840d26-4401-46ce-837a-825901afe1b0" providerId="AD" clId="Web-{EE9A4C0F-6A82-7A01-DCA4-738D9886B120}"/>
    <pc:docChg chg="addSld delSld modSld">
      <pc:chgData name="Joseph  Witcombe" userId="S::joseph@purplebeard.co.uk::a2840d26-4401-46ce-837a-825901afe1b0" providerId="AD" clId="Web-{EE9A4C0F-6A82-7A01-DCA4-738D9886B120}" dt="2021-12-27T23:43:33.083" v="44" actId="20577"/>
      <pc:docMkLst>
        <pc:docMk/>
      </pc:docMkLst>
      <pc:sldChg chg="modSp">
        <pc:chgData name="Joseph  Witcombe" userId="S::joseph@purplebeard.co.uk::a2840d26-4401-46ce-837a-825901afe1b0" providerId="AD" clId="Web-{EE9A4C0F-6A82-7A01-DCA4-738D9886B120}" dt="2021-12-27T23:42:08" v="16" actId="20577"/>
        <pc:sldMkLst>
          <pc:docMk/>
          <pc:sldMk cId="0" sldId="256"/>
        </pc:sldMkLst>
        <pc:spChg chg="mod">
          <ac:chgData name="Joseph  Witcombe" userId="S::joseph@purplebeard.co.uk::a2840d26-4401-46ce-837a-825901afe1b0" providerId="AD" clId="Web-{EE9A4C0F-6A82-7A01-DCA4-738D9886B120}" dt="2021-12-27T23:42:08" v="16" actId="20577"/>
          <ac:spMkLst>
            <pc:docMk/>
            <pc:sldMk cId="0" sldId="256"/>
            <ac:spMk id="45" creationId="{00000000-0000-0000-0000-000000000000}"/>
          </ac:spMkLst>
        </pc:spChg>
      </pc:sldChg>
      <pc:sldChg chg="del">
        <pc:chgData name="Joseph  Witcombe" userId="S::joseph@purplebeard.co.uk::a2840d26-4401-46ce-837a-825901afe1b0" providerId="AD" clId="Web-{EE9A4C0F-6A82-7A01-DCA4-738D9886B120}" dt="2021-12-27T23:41:04.433" v="4"/>
        <pc:sldMkLst>
          <pc:docMk/>
          <pc:sldMk cId="0" sldId="257"/>
        </pc:sldMkLst>
      </pc:sldChg>
      <pc:sldChg chg="del">
        <pc:chgData name="Joseph  Witcombe" userId="S::joseph@purplebeard.co.uk::a2840d26-4401-46ce-837a-825901afe1b0" providerId="AD" clId="Web-{EE9A4C0F-6A82-7A01-DCA4-738D9886B120}" dt="2021-12-27T23:41:04.433" v="3"/>
        <pc:sldMkLst>
          <pc:docMk/>
          <pc:sldMk cId="0" sldId="258"/>
        </pc:sldMkLst>
      </pc:sldChg>
      <pc:sldChg chg="del">
        <pc:chgData name="Joseph  Witcombe" userId="S::joseph@purplebeard.co.uk::a2840d26-4401-46ce-837a-825901afe1b0" providerId="AD" clId="Web-{EE9A4C0F-6A82-7A01-DCA4-738D9886B120}" dt="2021-12-27T23:41:04.433" v="2"/>
        <pc:sldMkLst>
          <pc:docMk/>
          <pc:sldMk cId="0" sldId="259"/>
        </pc:sldMkLst>
      </pc:sldChg>
      <pc:sldChg chg="del">
        <pc:chgData name="Joseph  Witcombe" userId="S::joseph@purplebeard.co.uk::a2840d26-4401-46ce-837a-825901afe1b0" providerId="AD" clId="Web-{EE9A4C0F-6A82-7A01-DCA4-738D9886B120}" dt="2021-12-27T23:41:04.433" v="1"/>
        <pc:sldMkLst>
          <pc:docMk/>
          <pc:sldMk cId="0" sldId="260"/>
        </pc:sldMkLst>
      </pc:sldChg>
      <pc:sldChg chg="del">
        <pc:chgData name="Joseph  Witcombe" userId="S::joseph@purplebeard.co.uk::a2840d26-4401-46ce-837a-825901afe1b0" providerId="AD" clId="Web-{EE9A4C0F-6A82-7A01-DCA4-738D9886B120}" dt="2021-12-27T23:41:04.433" v="0"/>
        <pc:sldMkLst>
          <pc:docMk/>
          <pc:sldMk cId="0" sldId="261"/>
        </pc:sldMkLst>
      </pc:sldChg>
      <pc:sldChg chg="addSp delSp modSp">
        <pc:chgData name="Joseph  Witcombe" userId="S::joseph@purplebeard.co.uk::a2840d26-4401-46ce-837a-825901afe1b0" providerId="AD" clId="Web-{EE9A4C0F-6A82-7A01-DCA4-738D9886B120}" dt="2021-12-27T23:42:13.109" v="18" actId="20577"/>
        <pc:sldMkLst>
          <pc:docMk/>
          <pc:sldMk cId="0" sldId="263"/>
        </pc:sldMkLst>
        <pc:spChg chg="add del mod">
          <ac:chgData name="Joseph  Witcombe" userId="S::joseph@purplebeard.co.uk::a2840d26-4401-46ce-837a-825901afe1b0" providerId="AD" clId="Web-{EE9A4C0F-6A82-7A01-DCA4-738D9886B120}" dt="2021-12-27T23:41:46.123" v="10"/>
          <ac:spMkLst>
            <pc:docMk/>
            <pc:sldMk cId="0" sldId="263"/>
            <ac:spMk id="4" creationId="{809519EE-953F-485B-BC4C-F90185FF6DE8}"/>
          </ac:spMkLst>
        </pc:spChg>
        <pc:spChg chg="del">
          <ac:chgData name="Joseph  Witcombe" userId="S::joseph@purplebeard.co.uk::a2840d26-4401-46ce-837a-825901afe1b0" providerId="AD" clId="Web-{EE9A4C0F-6A82-7A01-DCA4-738D9886B120}" dt="2021-12-27T23:41:26.403" v="5"/>
          <ac:spMkLst>
            <pc:docMk/>
            <pc:sldMk cId="0" sldId="263"/>
            <ac:spMk id="102" creationId="{00000000-0000-0000-0000-000000000000}"/>
          </ac:spMkLst>
        </pc:spChg>
        <pc:spChg chg="del mod">
          <ac:chgData name="Joseph  Witcombe" userId="S::joseph@purplebeard.co.uk::a2840d26-4401-46ce-837a-825901afe1b0" providerId="AD" clId="Web-{EE9A4C0F-6A82-7A01-DCA4-738D9886B120}" dt="2021-12-27T23:41:42.435" v="9"/>
          <ac:spMkLst>
            <pc:docMk/>
            <pc:sldMk cId="0" sldId="263"/>
            <ac:spMk id="104" creationId="{00000000-0000-0000-0000-000000000000}"/>
          </ac:spMkLst>
        </pc:spChg>
        <pc:spChg chg="mod">
          <ac:chgData name="Joseph  Witcombe" userId="S::joseph@purplebeard.co.uk::a2840d26-4401-46ce-837a-825901afe1b0" providerId="AD" clId="Web-{EE9A4C0F-6A82-7A01-DCA4-738D9886B120}" dt="2021-12-27T23:42:13.109" v="18" actId="20577"/>
          <ac:spMkLst>
            <pc:docMk/>
            <pc:sldMk cId="0" sldId="263"/>
            <ac:spMk id="105" creationId="{00000000-0000-0000-0000-000000000000}"/>
          </ac:spMkLst>
        </pc:spChg>
        <pc:picChg chg="add mod">
          <ac:chgData name="Joseph  Witcombe" userId="S::joseph@purplebeard.co.uk::a2840d26-4401-46ce-837a-825901afe1b0" providerId="AD" clId="Web-{EE9A4C0F-6A82-7A01-DCA4-738D9886B120}" dt="2021-12-27T23:41:57.390" v="14" actId="1076"/>
          <ac:picMkLst>
            <pc:docMk/>
            <pc:sldMk cId="0" sldId="263"/>
            <ac:picMk id="2" creationId="{B4BEA807-42CE-4051-9BBC-5109F7F5C8DD}"/>
          </ac:picMkLst>
        </pc:picChg>
      </pc:sldChg>
      <pc:sldChg chg="del">
        <pc:chgData name="Joseph  Witcombe" userId="S::joseph@purplebeard.co.uk::a2840d26-4401-46ce-837a-825901afe1b0" providerId="AD" clId="Web-{EE9A4C0F-6A82-7A01-DCA4-738D9886B120}" dt="2021-12-27T23:43:03.738" v="34"/>
        <pc:sldMkLst>
          <pc:docMk/>
          <pc:sldMk cId="0" sldId="264"/>
        </pc:sldMkLst>
      </pc:sldChg>
      <pc:sldChg chg="del">
        <pc:chgData name="Joseph  Witcombe" userId="S::joseph@purplebeard.co.uk::a2840d26-4401-46ce-837a-825901afe1b0" providerId="AD" clId="Web-{EE9A4C0F-6A82-7A01-DCA4-738D9886B120}" dt="2021-12-27T23:43:03.738" v="33"/>
        <pc:sldMkLst>
          <pc:docMk/>
          <pc:sldMk cId="0" sldId="265"/>
        </pc:sldMkLst>
      </pc:sldChg>
      <pc:sldChg chg="del">
        <pc:chgData name="Joseph  Witcombe" userId="S::joseph@purplebeard.co.uk::a2840d26-4401-46ce-837a-825901afe1b0" providerId="AD" clId="Web-{EE9A4C0F-6A82-7A01-DCA4-738D9886B120}" dt="2021-12-27T23:43:03.738" v="32"/>
        <pc:sldMkLst>
          <pc:docMk/>
          <pc:sldMk cId="0" sldId="266"/>
        </pc:sldMkLst>
      </pc:sldChg>
      <pc:sldChg chg="del">
        <pc:chgData name="Joseph  Witcombe" userId="S::joseph@purplebeard.co.uk::a2840d26-4401-46ce-837a-825901afe1b0" providerId="AD" clId="Web-{EE9A4C0F-6A82-7A01-DCA4-738D9886B120}" dt="2021-12-27T23:43:03.738" v="31"/>
        <pc:sldMkLst>
          <pc:docMk/>
          <pc:sldMk cId="0" sldId="267"/>
        </pc:sldMkLst>
      </pc:sldChg>
      <pc:sldChg chg="del">
        <pc:chgData name="Joseph  Witcombe" userId="S::joseph@purplebeard.co.uk::a2840d26-4401-46ce-837a-825901afe1b0" providerId="AD" clId="Web-{EE9A4C0F-6A82-7A01-DCA4-738D9886B120}" dt="2021-12-27T23:43:03.738" v="30"/>
        <pc:sldMkLst>
          <pc:docMk/>
          <pc:sldMk cId="0" sldId="268"/>
        </pc:sldMkLst>
      </pc:sldChg>
      <pc:sldChg chg="del">
        <pc:chgData name="Joseph  Witcombe" userId="S::joseph@purplebeard.co.uk::a2840d26-4401-46ce-837a-825901afe1b0" providerId="AD" clId="Web-{EE9A4C0F-6A82-7A01-DCA4-738D9886B120}" dt="2021-12-27T23:43:03.738" v="29"/>
        <pc:sldMkLst>
          <pc:docMk/>
          <pc:sldMk cId="0" sldId="269"/>
        </pc:sldMkLst>
      </pc:sldChg>
      <pc:sldChg chg="del">
        <pc:chgData name="Joseph  Witcombe" userId="S::joseph@purplebeard.co.uk::a2840d26-4401-46ce-837a-825901afe1b0" providerId="AD" clId="Web-{EE9A4C0F-6A82-7A01-DCA4-738D9886B120}" dt="2021-12-27T23:43:03.738" v="28"/>
        <pc:sldMkLst>
          <pc:docMk/>
          <pc:sldMk cId="0" sldId="270"/>
        </pc:sldMkLst>
      </pc:sldChg>
      <pc:sldChg chg="del">
        <pc:chgData name="Joseph  Witcombe" userId="S::joseph@purplebeard.co.uk::a2840d26-4401-46ce-837a-825901afe1b0" providerId="AD" clId="Web-{EE9A4C0F-6A82-7A01-DCA4-738D9886B120}" dt="2021-12-27T23:43:03.738" v="27"/>
        <pc:sldMkLst>
          <pc:docMk/>
          <pc:sldMk cId="0" sldId="271"/>
        </pc:sldMkLst>
      </pc:sldChg>
      <pc:sldChg chg="del">
        <pc:chgData name="Joseph  Witcombe" userId="S::joseph@purplebeard.co.uk::a2840d26-4401-46ce-837a-825901afe1b0" providerId="AD" clId="Web-{EE9A4C0F-6A82-7A01-DCA4-738D9886B120}" dt="2021-12-27T23:43:03.738" v="26"/>
        <pc:sldMkLst>
          <pc:docMk/>
          <pc:sldMk cId="0" sldId="272"/>
        </pc:sldMkLst>
      </pc:sldChg>
      <pc:sldChg chg="del">
        <pc:chgData name="Joseph  Witcombe" userId="S::joseph@purplebeard.co.uk::a2840d26-4401-46ce-837a-825901afe1b0" providerId="AD" clId="Web-{EE9A4C0F-6A82-7A01-DCA4-738D9886B120}" dt="2021-12-27T23:43:03.738" v="25"/>
        <pc:sldMkLst>
          <pc:docMk/>
          <pc:sldMk cId="0" sldId="273"/>
        </pc:sldMkLst>
      </pc:sldChg>
      <pc:sldChg chg="del">
        <pc:chgData name="Joseph  Witcombe" userId="S::joseph@purplebeard.co.uk::a2840d26-4401-46ce-837a-825901afe1b0" providerId="AD" clId="Web-{EE9A4C0F-6A82-7A01-DCA4-738D9886B120}" dt="2021-12-27T23:43:03.722" v="24"/>
        <pc:sldMkLst>
          <pc:docMk/>
          <pc:sldMk cId="0" sldId="274"/>
        </pc:sldMkLst>
      </pc:sldChg>
      <pc:sldChg chg="del">
        <pc:chgData name="Joseph  Witcombe" userId="S::joseph@purplebeard.co.uk::a2840d26-4401-46ce-837a-825901afe1b0" providerId="AD" clId="Web-{EE9A4C0F-6A82-7A01-DCA4-738D9886B120}" dt="2021-12-27T23:43:03.722" v="23"/>
        <pc:sldMkLst>
          <pc:docMk/>
          <pc:sldMk cId="0" sldId="275"/>
        </pc:sldMkLst>
      </pc:sldChg>
      <pc:sldChg chg="del">
        <pc:chgData name="Joseph  Witcombe" userId="S::joseph@purplebeard.co.uk::a2840d26-4401-46ce-837a-825901afe1b0" providerId="AD" clId="Web-{EE9A4C0F-6A82-7A01-DCA4-738D9886B120}" dt="2021-12-27T23:43:03.722" v="22"/>
        <pc:sldMkLst>
          <pc:docMk/>
          <pc:sldMk cId="0" sldId="276"/>
        </pc:sldMkLst>
      </pc:sldChg>
      <pc:sldChg chg="del">
        <pc:chgData name="Joseph  Witcombe" userId="S::joseph@purplebeard.co.uk::a2840d26-4401-46ce-837a-825901afe1b0" providerId="AD" clId="Web-{EE9A4C0F-6A82-7A01-DCA4-738D9886B120}" dt="2021-12-27T23:43:03.722" v="21"/>
        <pc:sldMkLst>
          <pc:docMk/>
          <pc:sldMk cId="0" sldId="277"/>
        </pc:sldMkLst>
      </pc:sldChg>
      <pc:sldChg chg="del">
        <pc:chgData name="Joseph  Witcombe" userId="S::joseph@purplebeard.co.uk::a2840d26-4401-46ce-837a-825901afe1b0" providerId="AD" clId="Web-{EE9A4C0F-6A82-7A01-DCA4-738D9886B120}" dt="2021-12-27T23:43:03.722" v="20"/>
        <pc:sldMkLst>
          <pc:docMk/>
          <pc:sldMk cId="0" sldId="278"/>
        </pc:sldMkLst>
      </pc:sldChg>
      <pc:sldChg chg="del">
        <pc:chgData name="Joseph  Witcombe" userId="S::joseph@purplebeard.co.uk::a2840d26-4401-46ce-837a-825901afe1b0" providerId="AD" clId="Web-{EE9A4C0F-6A82-7A01-DCA4-738D9886B120}" dt="2021-12-27T23:43:03.722" v="19"/>
        <pc:sldMkLst>
          <pc:docMk/>
          <pc:sldMk cId="0" sldId="279"/>
        </pc:sldMkLst>
      </pc:sldChg>
      <pc:sldChg chg="del">
        <pc:chgData name="Joseph  Witcombe" userId="S::joseph@purplebeard.co.uk::a2840d26-4401-46ce-837a-825901afe1b0" providerId="AD" clId="Web-{EE9A4C0F-6A82-7A01-DCA4-738D9886B120}" dt="2021-12-27T23:43:19.692" v="37"/>
        <pc:sldMkLst>
          <pc:docMk/>
          <pc:sldMk cId="0" sldId="280"/>
        </pc:sldMkLst>
      </pc:sldChg>
      <pc:sldChg chg="del">
        <pc:chgData name="Joseph  Witcombe" userId="S::joseph@purplebeard.co.uk::a2840d26-4401-46ce-837a-825901afe1b0" providerId="AD" clId="Web-{EE9A4C0F-6A82-7A01-DCA4-738D9886B120}" dt="2021-12-27T23:43:10.691" v="36"/>
        <pc:sldMkLst>
          <pc:docMk/>
          <pc:sldMk cId="0" sldId="281"/>
        </pc:sldMkLst>
      </pc:sldChg>
      <pc:sldChg chg="del">
        <pc:chgData name="Joseph  Witcombe" userId="S::joseph@purplebeard.co.uk::a2840d26-4401-46ce-837a-825901afe1b0" providerId="AD" clId="Web-{EE9A4C0F-6A82-7A01-DCA4-738D9886B120}" dt="2021-12-27T23:43:10.691" v="35"/>
        <pc:sldMkLst>
          <pc:docMk/>
          <pc:sldMk cId="1416579771" sldId="282"/>
        </pc:sldMkLst>
      </pc:sldChg>
      <pc:sldChg chg="modSp">
        <pc:chgData name="Joseph  Witcombe" userId="S::joseph@purplebeard.co.uk::a2840d26-4401-46ce-837a-825901afe1b0" providerId="AD" clId="Web-{EE9A4C0F-6A82-7A01-DCA4-738D9886B120}" dt="2021-12-27T23:43:33.083" v="44" actId="20577"/>
        <pc:sldMkLst>
          <pc:docMk/>
          <pc:sldMk cId="0" sldId="284"/>
        </pc:sldMkLst>
        <pc:spChg chg="mod">
          <ac:chgData name="Joseph  Witcombe" userId="S::joseph@purplebeard.co.uk::a2840d26-4401-46ce-837a-825901afe1b0" providerId="AD" clId="Web-{EE9A4C0F-6A82-7A01-DCA4-738D9886B120}" dt="2021-12-27T23:43:33.083" v="44" actId="20577"/>
          <ac:spMkLst>
            <pc:docMk/>
            <pc:sldMk cId="0" sldId="284"/>
            <ac:spMk id="315" creationId="{00000000-0000-0000-0000-000000000000}"/>
          </ac:spMkLst>
        </pc:spChg>
      </pc:sldChg>
      <pc:sldChg chg="add replId">
        <pc:chgData name="Joseph  Witcombe" userId="S::joseph@purplebeard.co.uk::a2840d26-4401-46ce-837a-825901afe1b0" providerId="AD" clId="Web-{EE9A4C0F-6A82-7A01-DCA4-738D9886B120}" dt="2021-12-27T23:43:24.583" v="38"/>
        <pc:sldMkLst>
          <pc:docMk/>
          <pc:sldMk cId="3529941380" sldId="285"/>
        </pc:sldMkLst>
      </pc:sldChg>
    </pc:docChg>
  </pc:docChgLst>
  <pc:docChgLst>
    <pc:chgData name="Joseph  Witcombe" userId="S::joseph@purplebeard.co.uk::a2840d26-4401-46ce-837a-825901afe1b0" providerId="AD" clId="Web-{CAC49B1A-9A7F-8CD5-B05C-F7C4D22CB9CC}"/>
    <pc:docChg chg="addSld modSld">
      <pc:chgData name="Joseph  Witcombe" userId="S::joseph@purplebeard.co.uk::a2840d26-4401-46ce-837a-825901afe1b0" providerId="AD" clId="Web-{CAC49B1A-9A7F-8CD5-B05C-F7C4D22CB9CC}" dt="2022-03-01T17:56:30.364" v="24" actId="20577"/>
      <pc:docMkLst>
        <pc:docMk/>
      </pc:docMkLst>
      <pc:sldChg chg="modSp">
        <pc:chgData name="Joseph  Witcombe" userId="S::joseph@purplebeard.co.uk::a2840d26-4401-46ce-837a-825901afe1b0" providerId="AD" clId="Web-{CAC49B1A-9A7F-8CD5-B05C-F7C4D22CB9CC}" dt="2022-03-01T17:44:42.667" v="18" actId="20577"/>
        <pc:sldMkLst>
          <pc:docMk/>
          <pc:sldMk cId="1716133324" sldId="343"/>
        </pc:sldMkLst>
        <pc:spChg chg="mod">
          <ac:chgData name="Joseph  Witcombe" userId="S::joseph@purplebeard.co.uk::a2840d26-4401-46ce-837a-825901afe1b0" providerId="AD" clId="Web-{CAC49B1A-9A7F-8CD5-B05C-F7C4D22CB9CC}" dt="2022-03-01T17:44:42.667" v="18" actId="20577"/>
          <ac:spMkLst>
            <pc:docMk/>
            <pc:sldMk cId="1716133324" sldId="343"/>
            <ac:spMk id="2" creationId="{A0FABE5F-A336-4FD2-8E18-B8DC59209C81}"/>
          </ac:spMkLst>
        </pc:spChg>
        <pc:spChg chg="mod">
          <ac:chgData name="Joseph  Witcombe" userId="S::joseph@purplebeard.co.uk::a2840d26-4401-46ce-837a-825901afe1b0" providerId="AD" clId="Web-{CAC49B1A-9A7F-8CD5-B05C-F7C4D22CB9CC}" dt="2022-03-01T17:42:17.705" v="13" actId="20577"/>
          <ac:spMkLst>
            <pc:docMk/>
            <pc:sldMk cId="1716133324" sldId="343"/>
            <ac:spMk id="5" creationId="{481AA86E-3DC1-4DCA-BC38-33D5B631259A}"/>
          </ac:spMkLst>
        </pc:spChg>
      </pc:sldChg>
      <pc:sldChg chg="modSp add replId">
        <pc:chgData name="Joseph  Witcombe" userId="S::joseph@purplebeard.co.uk::a2840d26-4401-46ce-837a-825901afe1b0" providerId="AD" clId="Web-{CAC49B1A-9A7F-8CD5-B05C-F7C4D22CB9CC}" dt="2022-03-01T17:56:30.364" v="24" actId="20577"/>
        <pc:sldMkLst>
          <pc:docMk/>
          <pc:sldMk cId="3124770545" sldId="353"/>
        </pc:sldMkLst>
        <pc:spChg chg="mod">
          <ac:chgData name="Joseph  Witcombe" userId="S::joseph@purplebeard.co.uk::a2840d26-4401-46ce-837a-825901afe1b0" providerId="AD" clId="Web-{CAC49B1A-9A7F-8CD5-B05C-F7C4D22CB9CC}" dt="2022-03-01T17:56:30.364" v="24" actId="20577"/>
          <ac:spMkLst>
            <pc:docMk/>
            <pc:sldMk cId="3124770545" sldId="353"/>
            <ac:spMk id="2" creationId="{A0FABE5F-A336-4FD2-8E18-B8DC59209C81}"/>
          </ac:spMkLst>
        </pc:spChg>
      </pc:sldChg>
    </pc:docChg>
  </pc:docChgLst>
  <pc:docChgLst>
    <pc:chgData name="Joseph  Witcombe" userId="a2840d26-4401-46ce-837a-825901afe1b0" providerId="ADAL" clId="{6D3DC1B1-A178-440C-BF55-C3FAEFC05675}"/>
    <pc:docChg chg="undo custSel addSld modSld sldOrd modMainMaster">
      <pc:chgData name="Joseph  Witcombe" userId="a2840d26-4401-46ce-837a-825901afe1b0" providerId="ADAL" clId="{6D3DC1B1-A178-440C-BF55-C3FAEFC05675}" dt="2022-02-10T05:26:01.900" v="1969" actId="20577"/>
      <pc:docMkLst>
        <pc:docMk/>
      </pc:docMkLst>
      <pc:sldChg chg="addSp delSp modSp mod modClrScheme chgLayout modNotesTx">
        <pc:chgData name="Joseph  Witcombe" userId="a2840d26-4401-46ce-837a-825901afe1b0" providerId="ADAL" clId="{6D3DC1B1-A178-440C-BF55-C3FAEFC05675}" dt="2022-02-10T04:52:02.278" v="1131" actId="20577"/>
        <pc:sldMkLst>
          <pc:docMk/>
          <pc:sldMk cId="1419389841" sldId="286"/>
        </pc:sldMkLst>
        <pc:spChg chg="del">
          <ac:chgData name="Joseph  Witcombe" userId="a2840d26-4401-46ce-837a-825901afe1b0" providerId="ADAL" clId="{6D3DC1B1-A178-440C-BF55-C3FAEFC05675}" dt="2022-02-10T04:14:20.141" v="88" actId="478"/>
          <ac:spMkLst>
            <pc:docMk/>
            <pc:sldMk cId="1419389841" sldId="286"/>
            <ac:spMk id="3" creationId="{04460F22-B793-4D00-98FD-7A45D166A605}"/>
          </ac:spMkLst>
        </pc:spChg>
        <pc:spChg chg="add del mod">
          <ac:chgData name="Joseph  Witcombe" userId="a2840d26-4401-46ce-837a-825901afe1b0" providerId="ADAL" clId="{6D3DC1B1-A178-440C-BF55-C3FAEFC05675}" dt="2022-02-10T04:14:29.440" v="89" actId="700"/>
          <ac:spMkLst>
            <pc:docMk/>
            <pc:sldMk cId="1419389841" sldId="286"/>
            <ac:spMk id="4" creationId="{9A5FF8A3-3FDF-41A7-AF02-21BF4365FE6E}"/>
          </ac:spMkLst>
        </pc:spChg>
        <pc:spChg chg="add mod ord">
          <ac:chgData name="Joseph  Witcombe" userId="a2840d26-4401-46ce-837a-825901afe1b0" providerId="ADAL" clId="{6D3DC1B1-A178-440C-BF55-C3FAEFC05675}" dt="2022-02-10T04:50:18.832" v="1125" actId="2711"/>
          <ac:spMkLst>
            <pc:docMk/>
            <pc:sldMk cId="1419389841" sldId="286"/>
            <ac:spMk id="5" creationId="{481AA86E-3DC1-4DCA-BC38-33D5B631259A}"/>
          </ac:spMkLst>
        </pc:spChg>
        <pc:spChg chg="add mod ord">
          <ac:chgData name="Joseph  Witcombe" userId="a2840d26-4401-46ce-837a-825901afe1b0" providerId="ADAL" clId="{6D3DC1B1-A178-440C-BF55-C3FAEFC05675}" dt="2022-02-10T04:52:02.278" v="1131" actId="20577"/>
          <ac:spMkLst>
            <pc:docMk/>
            <pc:sldMk cId="1419389841" sldId="286"/>
            <ac:spMk id="6" creationId="{EE1C1393-6558-4322-A1C5-F582FED6201F}"/>
          </ac:spMkLst>
        </pc:spChg>
        <pc:spChg chg="del">
          <ac:chgData name="Joseph  Witcombe" userId="a2840d26-4401-46ce-837a-825901afe1b0" providerId="ADAL" clId="{6D3DC1B1-A178-440C-BF55-C3FAEFC05675}" dt="2022-02-10T04:14:20.141" v="88" actId="478"/>
          <ac:spMkLst>
            <pc:docMk/>
            <pc:sldMk cId="1419389841" sldId="286"/>
            <ac:spMk id="105" creationId="{00000000-0000-0000-0000-000000000000}"/>
          </ac:spMkLst>
        </pc:spChg>
      </pc:sldChg>
      <pc:sldChg chg="addSp delSp modSp mod modClrScheme chgLayout">
        <pc:chgData name="Joseph  Witcombe" userId="a2840d26-4401-46ce-837a-825901afe1b0" providerId="ADAL" clId="{6D3DC1B1-A178-440C-BF55-C3FAEFC05675}" dt="2022-02-10T04:48:26.844" v="1117"/>
        <pc:sldMkLst>
          <pc:docMk/>
          <pc:sldMk cId="3687360637" sldId="293"/>
        </pc:sldMkLst>
        <pc:spChg chg="del">
          <ac:chgData name="Joseph  Witcombe" userId="a2840d26-4401-46ce-837a-825901afe1b0" providerId="ADAL" clId="{6D3DC1B1-A178-440C-BF55-C3FAEFC05675}" dt="2022-02-10T04:13:58.550" v="83" actId="478"/>
          <ac:spMkLst>
            <pc:docMk/>
            <pc:sldMk cId="3687360637" sldId="293"/>
            <ac:spMk id="2" creationId="{E3E9F866-B9A3-469E-AE33-EB840B39AC9A}"/>
          </ac:spMkLst>
        </pc:spChg>
        <pc:spChg chg="add del mod ord">
          <ac:chgData name="Joseph  Witcombe" userId="a2840d26-4401-46ce-837a-825901afe1b0" providerId="ADAL" clId="{6D3DC1B1-A178-440C-BF55-C3FAEFC05675}" dt="2022-02-10T04:17:36.712" v="99" actId="700"/>
          <ac:spMkLst>
            <pc:docMk/>
            <pc:sldMk cId="3687360637" sldId="293"/>
            <ac:spMk id="3" creationId="{1829EB9E-9D7B-42BD-BEC7-D1C648B1A657}"/>
          </ac:spMkLst>
        </pc:spChg>
        <pc:spChg chg="del mod">
          <ac:chgData name="Joseph  Witcombe" userId="a2840d26-4401-46ce-837a-825901afe1b0" providerId="ADAL" clId="{6D3DC1B1-A178-440C-BF55-C3FAEFC05675}" dt="2022-02-10T04:14:08.064" v="87" actId="478"/>
          <ac:spMkLst>
            <pc:docMk/>
            <pc:sldMk cId="3687360637" sldId="293"/>
            <ac:spMk id="4" creationId="{5F484A11-AFE2-4D9D-91EE-603F618ED9BC}"/>
          </ac:spMkLst>
        </pc:spChg>
        <pc:spChg chg="add del mod ord">
          <ac:chgData name="Joseph  Witcombe" userId="a2840d26-4401-46ce-837a-825901afe1b0" providerId="ADAL" clId="{6D3DC1B1-A178-440C-BF55-C3FAEFC05675}" dt="2022-02-10T04:17:36.712" v="99" actId="700"/>
          <ac:spMkLst>
            <pc:docMk/>
            <pc:sldMk cId="3687360637" sldId="293"/>
            <ac:spMk id="6" creationId="{50C50204-1F80-44D9-813D-742F6CD76086}"/>
          </ac:spMkLst>
        </pc:spChg>
        <pc:spChg chg="add mod ord">
          <ac:chgData name="Joseph  Witcombe" userId="a2840d26-4401-46ce-837a-825901afe1b0" providerId="ADAL" clId="{6D3DC1B1-A178-440C-BF55-C3FAEFC05675}" dt="2022-02-10T04:48:26.844" v="1117"/>
          <ac:spMkLst>
            <pc:docMk/>
            <pc:sldMk cId="3687360637" sldId="293"/>
            <ac:spMk id="8" creationId="{7674CEBC-653B-49CD-8BD4-81BCDAAE7367}"/>
          </ac:spMkLst>
        </pc:spChg>
        <pc:spChg chg="add mod ord">
          <ac:chgData name="Joseph  Witcombe" userId="a2840d26-4401-46ce-837a-825901afe1b0" providerId="ADAL" clId="{6D3DC1B1-A178-440C-BF55-C3FAEFC05675}" dt="2022-02-10T04:25:20.428" v="277" actId="20577"/>
          <ac:spMkLst>
            <pc:docMk/>
            <pc:sldMk cId="3687360637" sldId="293"/>
            <ac:spMk id="9" creationId="{2C8716AC-2167-4A6C-B2A3-B3B2FF1E6DBB}"/>
          </ac:spMkLst>
        </pc:spChg>
        <pc:spChg chg="del mod ord">
          <ac:chgData name="Joseph  Witcombe" userId="a2840d26-4401-46ce-837a-825901afe1b0" providerId="ADAL" clId="{6D3DC1B1-A178-440C-BF55-C3FAEFC05675}" dt="2022-02-10T04:14:03.748" v="85" actId="478"/>
          <ac:spMkLst>
            <pc:docMk/>
            <pc:sldMk cId="3687360637" sldId="293"/>
            <ac:spMk id="105" creationId="{00000000-0000-0000-0000-000000000000}"/>
          </ac:spMkLst>
        </pc:spChg>
      </pc:sldChg>
      <pc:sldChg chg="modSp mod modClrScheme chgLayout">
        <pc:chgData name="Joseph  Witcombe" userId="a2840d26-4401-46ce-837a-825901afe1b0" providerId="ADAL" clId="{6D3DC1B1-A178-440C-BF55-C3FAEFC05675}" dt="2022-02-10T04:26:14.303" v="281" actId="1076"/>
        <pc:sldMkLst>
          <pc:docMk/>
          <pc:sldMk cId="2791281453" sldId="303"/>
        </pc:sldMkLst>
        <pc:spChg chg="mod ord">
          <ac:chgData name="Joseph  Witcombe" userId="a2840d26-4401-46ce-837a-825901afe1b0" providerId="ADAL" clId="{6D3DC1B1-A178-440C-BF55-C3FAEFC05675}" dt="2022-02-10T04:26:14.303" v="281" actId="1076"/>
          <ac:spMkLst>
            <pc:docMk/>
            <pc:sldMk cId="2791281453" sldId="303"/>
            <ac:spMk id="313" creationId="{00000000-0000-0000-0000-000000000000}"/>
          </ac:spMkLst>
        </pc:spChg>
        <pc:spChg chg="mod ord">
          <ac:chgData name="Joseph  Witcombe" userId="a2840d26-4401-46ce-837a-825901afe1b0" providerId="ADAL" clId="{6D3DC1B1-A178-440C-BF55-C3FAEFC05675}" dt="2022-02-10T04:26:09.387" v="280" actId="1076"/>
          <ac:spMkLst>
            <pc:docMk/>
            <pc:sldMk cId="2791281453" sldId="303"/>
            <ac:spMk id="315" creationId="{00000000-0000-0000-0000-000000000000}"/>
          </ac:spMkLst>
        </pc:spChg>
      </pc:sldChg>
      <pc:sldChg chg="modSp add mod">
        <pc:chgData name="Joseph  Witcombe" userId="a2840d26-4401-46ce-837a-825901afe1b0" providerId="ADAL" clId="{6D3DC1B1-A178-440C-BF55-C3FAEFC05675}" dt="2022-02-10T05:10:29.179" v="1847" actId="2085"/>
        <pc:sldMkLst>
          <pc:docMk/>
          <pc:sldMk cId="347320070" sldId="304"/>
        </pc:sldMkLst>
        <pc:spChg chg="mod">
          <ac:chgData name="Joseph  Witcombe" userId="a2840d26-4401-46ce-837a-825901afe1b0" providerId="ADAL" clId="{6D3DC1B1-A178-440C-BF55-C3FAEFC05675}" dt="2022-02-10T04:48:26.844" v="1117"/>
          <ac:spMkLst>
            <pc:docMk/>
            <pc:sldMk cId="347320070" sldId="304"/>
            <ac:spMk id="5" creationId="{481AA86E-3DC1-4DCA-BC38-33D5B631259A}"/>
          </ac:spMkLst>
        </pc:spChg>
        <pc:spChg chg="mod">
          <ac:chgData name="Joseph  Witcombe" userId="a2840d26-4401-46ce-837a-825901afe1b0" providerId="ADAL" clId="{6D3DC1B1-A178-440C-BF55-C3FAEFC05675}" dt="2022-02-10T05:10:29.179" v="1847" actId="2085"/>
          <ac:spMkLst>
            <pc:docMk/>
            <pc:sldMk cId="347320070" sldId="304"/>
            <ac:spMk id="6" creationId="{EE1C1393-6558-4322-A1C5-F582FED6201F}"/>
          </ac:spMkLst>
        </pc:spChg>
      </pc:sldChg>
      <pc:sldChg chg="delSp modSp add mod modClrScheme chgLayout">
        <pc:chgData name="Joseph  Witcombe" userId="a2840d26-4401-46ce-837a-825901afe1b0" providerId="ADAL" clId="{6D3DC1B1-A178-440C-BF55-C3FAEFC05675}" dt="2022-02-10T05:09:54.162" v="1844" actId="14100"/>
        <pc:sldMkLst>
          <pc:docMk/>
          <pc:sldMk cId="3909290148" sldId="305"/>
        </pc:sldMkLst>
        <pc:spChg chg="mod ord">
          <ac:chgData name="Joseph  Witcombe" userId="a2840d26-4401-46ce-837a-825901afe1b0" providerId="ADAL" clId="{6D3DC1B1-A178-440C-BF55-C3FAEFC05675}" dt="2022-02-10T04:46:40.560" v="1106" actId="700"/>
          <ac:spMkLst>
            <pc:docMk/>
            <pc:sldMk cId="3909290148" sldId="305"/>
            <ac:spMk id="5" creationId="{481AA86E-3DC1-4DCA-BC38-33D5B631259A}"/>
          </ac:spMkLst>
        </pc:spChg>
        <pc:spChg chg="mod ord">
          <ac:chgData name="Joseph  Witcombe" userId="a2840d26-4401-46ce-837a-825901afe1b0" providerId="ADAL" clId="{6D3DC1B1-A178-440C-BF55-C3FAEFC05675}" dt="2022-02-10T05:09:54.162" v="1844" actId="14100"/>
          <ac:spMkLst>
            <pc:docMk/>
            <pc:sldMk cId="3909290148" sldId="305"/>
            <ac:spMk id="6" creationId="{EE1C1393-6558-4322-A1C5-F582FED6201F}"/>
          </ac:spMkLst>
        </pc:spChg>
        <pc:spChg chg="del">
          <ac:chgData name="Joseph  Witcombe" userId="a2840d26-4401-46ce-837a-825901afe1b0" providerId="ADAL" clId="{6D3DC1B1-A178-440C-BF55-C3FAEFC05675}" dt="2022-02-10T04:45:39.535" v="1103" actId="478"/>
          <ac:spMkLst>
            <pc:docMk/>
            <pc:sldMk cId="3909290148" sldId="305"/>
            <ac:spMk id="103" creationId="{00000000-0000-0000-0000-000000000000}"/>
          </ac:spMkLst>
        </pc:spChg>
      </pc:sldChg>
      <pc:sldChg chg="addSp delSp modSp add mod modClrScheme chgLayout">
        <pc:chgData name="Joseph  Witcombe" userId="a2840d26-4401-46ce-837a-825901afe1b0" providerId="ADAL" clId="{6D3DC1B1-A178-440C-BF55-C3FAEFC05675}" dt="2022-02-10T04:46:47.837" v="1107" actId="700"/>
        <pc:sldMkLst>
          <pc:docMk/>
          <pc:sldMk cId="3028111047" sldId="306"/>
        </pc:sldMkLst>
        <pc:spChg chg="mod ord">
          <ac:chgData name="Joseph  Witcombe" userId="a2840d26-4401-46ce-837a-825901afe1b0" providerId="ADAL" clId="{6D3DC1B1-A178-440C-BF55-C3FAEFC05675}" dt="2022-02-10T04:46:47.837" v="1107" actId="700"/>
          <ac:spMkLst>
            <pc:docMk/>
            <pc:sldMk cId="3028111047" sldId="306"/>
            <ac:spMk id="5" creationId="{481AA86E-3DC1-4DCA-BC38-33D5B631259A}"/>
          </ac:spMkLst>
        </pc:spChg>
        <pc:spChg chg="mod ord">
          <ac:chgData name="Joseph  Witcombe" userId="a2840d26-4401-46ce-837a-825901afe1b0" providerId="ADAL" clId="{6D3DC1B1-A178-440C-BF55-C3FAEFC05675}" dt="2022-02-10T04:46:47.837" v="1107" actId="700"/>
          <ac:spMkLst>
            <pc:docMk/>
            <pc:sldMk cId="3028111047" sldId="306"/>
            <ac:spMk id="6" creationId="{EE1C1393-6558-4322-A1C5-F582FED6201F}"/>
          </ac:spMkLst>
        </pc:spChg>
        <pc:spChg chg="del">
          <ac:chgData name="Joseph  Witcombe" userId="a2840d26-4401-46ce-837a-825901afe1b0" providerId="ADAL" clId="{6D3DC1B1-A178-440C-BF55-C3FAEFC05675}" dt="2022-02-10T04:40:04.894" v="898" actId="478"/>
          <ac:spMkLst>
            <pc:docMk/>
            <pc:sldMk cId="3028111047" sldId="306"/>
            <ac:spMk id="103" creationId="{00000000-0000-0000-0000-000000000000}"/>
          </ac:spMkLst>
        </pc:spChg>
        <pc:picChg chg="add mod">
          <ac:chgData name="Joseph  Witcombe" userId="a2840d26-4401-46ce-837a-825901afe1b0" providerId="ADAL" clId="{6D3DC1B1-A178-440C-BF55-C3FAEFC05675}" dt="2022-02-10T04:40:10.442" v="900" actId="1076"/>
          <ac:picMkLst>
            <pc:docMk/>
            <pc:sldMk cId="3028111047" sldId="306"/>
            <ac:picMk id="1026" creationId="{21BD6082-1DCB-4509-B4EF-300B40A04731}"/>
          </ac:picMkLst>
        </pc:picChg>
      </pc:sldChg>
      <pc:sldChg chg="delSp modSp add mod ord modClrScheme chgLayout">
        <pc:chgData name="Joseph  Witcombe" userId="a2840d26-4401-46ce-837a-825901afe1b0" providerId="ADAL" clId="{6D3DC1B1-A178-440C-BF55-C3FAEFC05675}" dt="2022-02-10T05:08:38.764" v="1838" actId="13822"/>
        <pc:sldMkLst>
          <pc:docMk/>
          <pc:sldMk cId="3369513202" sldId="307"/>
        </pc:sldMkLst>
        <pc:spChg chg="mod ord">
          <ac:chgData name="Joseph  Witcombe" userId="a2840d26-4401-46ce-837a-825901afe1b0" providerId="ADAL" clId="{6D3DC1B1-A178-440C-BF55-C3FAEFC05675}" dt="2022-02-10T04:46:52.270" v="1108" actId="700"/>
          <ac:spMkLst>
            <pc:docMk/>
            <pc:sldMk cId="3369513202" sldId="307"/>
            <ac:spMk id="5" creationId="{481AA86E-3DC1-4DCA-BC38-33D5B631259A}"/>
          </ac:spMkLst>
        </pc:spChg>
        <pc:spChg chg="mod ord">
          <ac:chgData name="Joseph  Witcombe" userId="a2840d26-4401-46ce-837a-825901afe1b0" providerId="ADAL" clId="{6D3DC1B1-A178-440C-BF55-C3FAEFC05675}" dt="2022-02-10T05:08:38.764" v="1838" actId="13822"/>
          <ac:spMkLst>
            <pc:docMk/>
            <pc:sldMk cId="3369513202" sldId="307"/>
            <ac:spMk id="6" creationId="{EE1C1393-6558-4322-A1C5-F582FED6201F}"/>
          </ac:spMkLst>
        </pc:spChg>
        <pc:spChg chg="del">
          <ac:chgData name="Joseph  Witcombe" userId="a2840d26-4401-46ce-837a-825901afe1b0" providerId="ADAL" clId="{6D3DC1B1-A178-440C-BF55-C3FAEFC05675}" dt="2022-02-10T04:45:28.035" v="1102" actId="478"/>
          <ac:spMkLst>
            <pc:docMk/>
            <pc:sldMk cId="3369513202" sldId="307"/>
            <ac:spMk id="103" creationId="{00000000-0000-0000-0000-000000000000}"/>
          </ac:spMkLst>
        </pc:spChg>
      </pc:sldChg>
      <pc:sldChg chg="addSp modSp add mod">
        <pc:chgData name="Joseph  Witcombe" userId="a2840d26-4401-46ce-837a-825901afe1b0" providerId="ADAL" clId="{6D3DC1B1-A178-440C-BF55-C3FAEFC05675}" dt="2022-02-10T04:58:28.772" v="1191" actId="13822"/>
        <pc:sldMkLst>
          <pc:docMk/>
          <pc:sldMk cId="3153982190" sldId="308"/>
        </pc:sldMkLst>
        <pc:spChg chg="mod">
          <ac:chgData name="Joseph  Witcombe" userId="a2840d26-4401-46ce-837a-825901afe1b0" providerId="ADAL" clId="{6D3DC1B1-A178-440C-BF55-C3FAEFC05675}" dt="2022-02-10T04:47:20.477" v="1111" actId="20577"/>
          <ac:spMkLst>
            <pc:docMk/>
            <pc:sldMk cId="3153982190" sldId="308"/>
            <ac:spMk id="5" creationId="{481AA86E-3DC1-4DCA-BC38-33D5B631259A}"/>
          </ac:spMkLst>
        </pc:spChg>
        <pc:spChg chg="mod">
          <ac:chgData name="Joseph  Witcombe" userId="a2840d26-4401-46ce-837a-825901afe1b0" providerId="ADAL" clId="{6D3DC1B1-A178-440C-BF55-C3FAEFC05675}" dt="2022-02-10T04:58:16.820" v="1190" actId="207"/>
          <ac:spMkLst>
            <pc:docMk/>
            <pc:sldMk cId="3153982190" sldId="308"/>
            <ac:spMk id="6" creationId="{EE1C1393-6558-4322-A1C5-F582FED6201F}"/>
          </ac:spMkLst>
        </pc:spChg>
        <pc:spChg chg="add mod">
          <ac:chgData name="Joseph  Witcombe" userId="a2840d26-4401-46ce-837a-825901afe1b0" providerId="ADAL" clId="{6D3DC1B1-A178-440C-BF55-C3FAEFC05675}" dt="2022-02-10T04:58:28.772" v="1191" actId="13822"/>
          <ac:spMkLst>
            <pc:docMk/>
            <pc:sldMk cId="3153982190" sldId="308"/>
            <ac:spMk id="7" creationId="{2C26C257-50BF-401E-A182-B1789E037D44}"/>
          </ac:spMkLst>
        </pc:spChg>
      </pc:sldChg>
      <pc:sldChg chg="modSp add mod">
        <pc:chgData name="Joseph  Witcombe" userId="a2840d26-4401-46ce-837a-825901afe1b0" providerId="ADAL" clId="{6D3DC1B1-A178-440C-BF55-C3FAEFC05675}" dt="2022-02-10T05:02:31.945" v="1388" actId="20577"/>
        <pc:sldMkLst>
          <pc:docMk/>
          <pc:sldMk cId="3011540623" sldId="309"/>
        </pc:sldMkLst>
        <pc:spChg chg="mod">
          <ac:chgData name="Joseph  Witcombe" userId="a2840d26-4401-46ce-837a-825901afe1b0" providerId="ADAL" clId="{6D3DC1B1-A178-440C-BF55-C3FAEFC05675}" dt="2022-02-10T05:02:31.945" v="1388" actId="20577"/>
          <ac:spMkLst>
            <pc:docMk/>
            <pc:sldMk cId="3011540623" sldId="309"/>
            <ac:spMk id="5" creationId="{481AA86E-3DC1-4DCA-BC38-33D5B631259A}"/>
          </ac:spMkLst>
        </pc:spChg>
        <pc:spChg chg="mod">
          <ac:chgData name="Joseph  Witcombe" userId="a2840d26-4401-46ce-837a-825901afe1b0" providerId="ADAL" clId="{6D3DC1B1-A178-440C-BF55-C3FAEFC05675}" dt="2022-02-10T05:02:00.219" v="1379" actId="15"/>
          <ac:spMkLst>
            <pc:docMk/>
            <pc:sldMk cId="3011540623" sldId="309"/>
            <ac:spMk id="6" creationId="{EE1C1393-6558-4322-A1C5-F582FED6201F}"/>
          </ac:spMkLst>
        </pc:spChg>
      </pc:sldChg>
      <pc:sldChg chg="modSp add mod ord modNotesTx">
        <pc:chgData name="Joseph  Witcombe" userId="a2840d26-4401-46ce-837a-825901afe1b0" providerId="ADAL" clId="{6D3DC1B1-A178-440C-BF55-C3FAEFC05675}" dt="2022-02-10T05:26:01.900" v="1969" actId="20577"/>
        <pc:sldMkLst>
          <pc:docMk/>
          <pc:sldMk cId="922629678" sldId="310"/>
        </pc:sldMkLst>
        <pc:spChg chg="mod">
          <ac:chgData name="Joseph  Witcombe" userId="a2840d26-4401-46ce-837a-825901afe1b0" providerId="ADAL" clId="{6D3DC1B1-A178-440C-BF55-C3FAEFC05675}" dt="2022-02-10T05:03:07.495" v="1404" actId="20577"/>
          <ac:spMkLst>
            <pc:docMk/>
            <pc:sldMk cId="922629678" sldId="310"/>
            <ac:spMk id="5" creationId="{481AA86E-3DC1-4DCA-BC38-33D5B631259A}"/>
          </ac:spMkLst>
        </pc:spChg>
        <pc:spChg chg="mod">
          <ac:chgData name="Joseph  Witcombe" userId="a2840d26-4401-46ce-837a-825901afe1b0" providerId="ADAL" clId="{6D3DC1B1-A178-440C-BF55-C3FAEFC05675}" dt="2022-02-10T05:05:53.464" v="1837" actId="20577"/>
          <ac:spMkLst>
            <pc:docMk/>
            <pc:sldMk cId="922629678" sldId="310"/>
            <ac:spMk id="6" creationId="{EE1C1393-6558-4322-A1C5-F582FED6201F}"/>
          </ac:spMkLst>
        </pc:spChg>
      </pc:sldChg>
      <pc:sldMasterChg chg="addSp delSp modSp mod modSldLayout sldLayoutOrd">
        <pc:chgData name="Joseph  Witcombe" userId="a2840d26-4401-46ce-837a-825901afe1b0" providerId="ADAL" clId="{6D3DC1B1-A178-440C-BF55-C3FAEFC05675}" dt="2022-02-10T04:52:21.665" v="1133" actId="2711"/>
        <pc:sldMasterMkLst>
          <pc:docMk/>
          <pc:sldMasterMk cId="0" sldId="2147483648"/>
        </pc:sldMasterMkLst>
        <pc:spChg chg="del">
          <ac:chgData name="Joseph  Witcombe" userId="a2840d26-4401-46ce-837a-825901afe1b0" providerId="ADAL" clId="{6D3DC1B1-A178-440C-BF55-C3FAEFC05675}" dt="2022-02-10T04:02:43.446" v="0" actId="478"/>
          <ac:spMkLst>
            <pc:docMk/>
            <pc:sldMasterMk cId="0" sldId="2147483648"/>
            <ac:spMk id="6" creationId="{00000000-0000-0000-0000-000000000000}"/>
          </ac:spMkLst>
        </pc:spChg>
        <pc:spChg chg="del">
          <ac:chgData name="Joseph  Witcombe" userId="a2840d26-4401-46ce-837a-825901afe1b0" providerId="ADAL" clId="{6D3DC1B1-A178-440C-BF55-C3FAEFC05675}" dt="2022-02-10T04:02:57.749" v="5" actId="478"/>
          <ac:spMkLst>
            <pc:docMk/>
            <pc:sldMasterMk cId="0" sldId="2147483648"/>
            <ac:spMk id="7" creationId="{00000000-0000-0000-0000-000000000000}"/>
          </ac:spMkLst>
        </pc:spChg>
        <pc:spChg chg="del">
          <ac:chgData name="Joseph  Witcombe" userId="a2840d26-4401-46ce-837a-825901afe1b0" providerId="ADAL" clId="{6D3DC1B1-A178-440C-BF55-C3FAEFC05675}" dt="2022-02-10T04:02:53.292" v="4" actId="478"/>
          <ac:spMkLst>
            <pc:docMk/>
            <pc:sldMasterMk cId="0" sldId="2147483648"/>
            <ac:spMk id="8" creationId="{00000000-0000-0000-0000-000000000000}"/>
          </ac:spMkLst>
        </pc:spChg>
        <pc:spChg chg="del">
          <ac:chgData name="Joseph  Witcombe" userId="a2840d26-4401-46ce-837a-825901afe1b0" providerId="ADAL" clId="{6D3DC1B1-A178-440C-BF55-C3FAEFC05675}" dt="2022-02-10T04:02:45.948" v="1" actId="478"/>
          <ac:spMkLst>
            <pc:docMk/>
            <pc:sldMasterMk cId="0" sldId="2147483648"/>
            <ac:spMk id="9" creationId="{00000000-0000-0000-0000-000000000000}"/>
          </ac:spMkLst>
        </pc:spChg>
        <pc:spChg chg="del">
          <ac:chgData name="Joseph  Witcombe" userId="a2840d26-4401-46ce-837a-825901afe1b0" providerId="ADAL" clId="{6D3DC1B1-A178-440C-BF55-C3FAEFC05675}" dt="2022-02-10T04:02:47.909" v="2" actId="478"/>
          <ac:spMkLst>
            <pc:docMk/>
            <pc:sldMasterMk cId="0" sldId="2147483648"/>
            <ac:spMk id="10" creationId="{00000000-0000-0000-0000-000000000000}"/>
          </ac:spMkLst>
        </pc:spChg>
        <pc:spChg chg="del">
          <ac:chgData name="Joseph  Witcombe" userId="a2840d26-4401-46ce-837a-825901afe1b0" providerId="ADAL" clId="{6D3DC1B1-A178-440C-BF55-C3FAEFC05675}" dt="2022-02-10T04:02:50.028" v="3" actId="478"/>
          <ac:spMkLst>
            <pc:docMk/>
            <pc:sldMasterMk cId="0" sldId="2147483648"/>
            <ac:spMk id="11" creationId="{00000000-0000-0000-0000-000000000000}"/>
          </ac:spMkLst>
        </pc:spChg>
        <pc:spChg chg="add del">
          <ac:chgData name="Joseph  Witcombe" userId="a2840d26-4401-46ce-837a-825901afe1b0" providerId="ADAL" clId="{6D3DC1B1-A178-440C-BF55-C3FAEFC05675}" dt="2022-02-10T04:03:36.398" v="7" actId="478"/>
          <ac:spMkLst>
            <pc:docMk/>
            <pc:sldMasterMk cId="0" sldId="2147483648"/>
            <ac:spMk id="12" creationId="{15221C75-8547-4025-B60D-2114F2D5D1BC}"/>
          </ac:spMkLst>
        </pc:spChg>
        <pc:spChg chg="add del">
          <ac:chgData name="Joseph  Witcombe" userId="a2840d26-4401-46ce-837a-825901afe1b0" providerId="ADAL" clId="{6D3DC1B1-A178-440C-BF55-C3FAEFC05675}" dt="2022-02-10T04:04:12.831" v="9" actId="478"/>
          <ac:spMkLst>
            <pc:docMk/>
            <pc:sldMasterMk cId="0" sldId="2147483648"/>
            <ac:spMk id="13" creationId="{3939395A-8B27-493D-9148-037C677C6647}"/>
          </ac:spMkLst>
        </pc:spChg>
        <pc:spChg chg="add del">
          <ac:chgData name="Joseph  Witcombe" userId="a2840d26-4401-46ce-837a-825901afe1b0" providerId="ADAL" clId="{6D3DC1B1-A178-440C-BF55-C3FAEFC05675}" dt="2022-02-10T04:04:30.578" v="11" actId="478"/>
          <ac:spMkLst>
            <pc:docMk/>
            <pc:sldMasterMk cId="0" sldId="2147483648"/>
            <ac:spMk id="14" creationId="{343D09DA-BFC3-44B5-82FA-E277636A190E}"/>
          </ac:spMkLst>
        </pc:spChg>
        <pc:spChg chg="add del mod">
          <ac:chgData name="Joseph  Witcombe" userId="a2840d26-4401-46ce-837a-825901afe1b0" providerId="ADAL" clId="{6D3DC1B1-A178-440C-BF55-C3FAEFC05675}" dt="2022-02-10T04:11:56.864" v="70"/>
          <ac:spMkLst>
            <pc:docMk/>
            <pc:sldMasterMk cId="0" sldId="2147483648"/>
            <ac:spMk id="15" creationId="{43C58489-C4EF-4E98-A8B9-C21A0BFB0C0B}"/>
          </ac:spMkLst>
        </pc:spChg>
        <pc:spChg chg="add del mod">
          <ac:chgData name="Joseph  Witcombe" userId="a2840d26-4401-46ce-837a-825901afe1b0" providerId="ADAL" clId="{6D3DC1B1-A178-440C-BF55-C3FAEFC05675}" dt="2022-02-10T04:11:56.864" v="70"/>
          <ac:spMkLst>
            <pc:docMk/>
            <pc:sldMasterMk cId="0" sldId="2147483648"/>
            <ac:spMk id="16" creationId="{F4A3DF45-B5A7-482F-9522-0E3472EF0FB2}"/>
          </ac:spMkLst>
        </pc:spChg>
        <pc:spChg chg="add del mod">
          <ac:chgData name="Joseph  Witcombe" userId="a2840d26-4401-46ce-837a-825901afe1b0" providerId="ADAL" clId="{6D3DC1B1-A178-440C-BF55-C3FAEFC05675}" dt="2022-02-10T04:11:56.864" v="70"/>
          <ac:spMkLst>
            <pc:docMk/>
            <pc:sldMasterMk cId="0" sldId="2147483648"/>
            <ac:spMk id="17" creationId="{66CE771A-CC13-4F70-BBCE-AACEFB6D7C49}"/>
          </ac:spMkLst>
        </pc:spChg>
        <pc:spChg chg="add del mod">
          <ac:chgData name="Joseph  Witcombe" userId="a2840d26-4401-46ce-837a-825901afe1b0" providerId="ADAL" clId="{6D3DC1B1-A178-440C-BF55-C3FAEFC05675}" dt="2022-02-10T04:15:53.958" v="93" actId="21"/>
          <ac:spMkLst>
            <pc:docMk/>
            <pc:sldMasterMk cId="0" sldId="2147483648"/>
            <ac:spMk id="18" creationId="{74A4A338-2BD4-47C9-BDEC-4ADEF9286C78}"/>
          </ac:spMkLst>
        </pc:spChg>
        <pc:spChg chg="add del mod">
          <ac:chgData name="Joseph  Witcombe" userId="a2840d26-4401-46ce-837a-825901afe1b0" providerId="ADAL" clId="{6D3DC1B1-A178-440C-BF55-C3FAEFC05675}" dt="2022-02-10T04:15:53.958" v="93" actId="21"/>
          <ac:spMkLst>
            <pc:docMk/>
            <pc:sldMasterMk cId="0" sldId="2147483648"/>
            <ac:spMk id="20" creationId="{7E2AA1AE-558C-4DFA-90E7-3EE8F12821B9}"/>
          </ac:spMkLst>
        </pc:spChg>
        <pc:spChg chg="add del mod">
          <ac:chgData name="Joseph  Witcombe" userId="a2840d26-4401-46ce-837a-825901afe1b0" providerId="ADAL" clId="{6D3DC1B1-A178-440C-BF55-C3FAEFC05675}" dt="2022-02-10T04:15:53.958" v="93" actId="21"/>
          <ac:spMkLst>
            <pc:docMk/>
            <pc:sldMasterMk cId="0" sldId="2147483648"/>
            <ac:spMk id="21" creationId="{65F4081B-D4A5-4319-9BE5-C761A3F77714}"/>
          </ac:spMkLst>
        </pc:spChg>
        <pc:spChg chg="add del mod">
          <ac:chgData name="Joseph  Witcombe" userId="a2840d26-4401-46ce-837a-825901afe1b0" providerId="ADAL" clId="{6D3DC1B1-A178-440C-BF55-C3FAEFC05675}" dt="2022-02-10T04:15:53.958" v="93" actId="21"/>
          <ac:spMkLst>
            <pc:docMk/>
            <pc:sldMasterMk cId="0" sldId="2147483648"/>
            <ac:spMk id="22" creationId="{BC3D5EA6-F343-4393-9435-149326AE1DCC}"/>
          </ac:spMkLst>
        </pc:spChg>
        <pc:cxnChg chg="add del mod">
          <ac:chgData name="Joseph  Witcombe" userId="a2840d26-4401-46ce-837a-825901afe1b0" providerId="ADAL" clId="{6D3DC1B1-A178-440C-BF55-C3FAEFC05675}" dt="2022-02-10T04:15:53.958" v="93" actId="21"/>
          <ac:cxnSpMkLst>
            <pc:docMk/>
            <pc:sldMasterMk cId="0" sldId="2147483648"/>
            <ac:cxnSpMk id="19" creationId="{E6488DCD-B979-4C22-B68D-40410CFA8E3A}"/>
          </ac:cxnSpMkLst>
        </pc:cxnChg>
        <pc:sldLayoutChg chg="addSp delSp modSp mod">
          <pc:chgData name="Joseph  Witcombe" userId="a2840d26-4401-46ce-837a-825901afe1b0" providerId="ADAL" clId="{6D3DC1B1-A178-440C-BF55-C3FAEFC05675}" dt="2022-02-10T04:12:54.063" v="73"/>
          <pc:sldLayoutMkLst>
            <pc:docMk/>
            <pc:sldMasterMk cId="0" sldId="2147483648"/>
            <pc:sldLayoutMk cId="0" sldId="2147483649"/>
          </pc:sldLayoutMkLst>
          <pc:spChg chg="add del mod">
            <ac:chgData name="Joseph  Witcombe" userId="a2840d26-4401-46ce-837a-825901afe1b0" providerId="ADAL" clId="{6D3DC1B1-A178-440C-BF55-C3FAEFC05675}" dt="2022-02-10T04:12:16.057" v="72" actId="478"/>
            <ac:spMkLst>
              <pc:docMk/>
              <pc:sldMasterMk cId="0" sldId="2147483648"/>
              <pc:sldLayoutMk cId="0" sldId="2147483649"/>
              <ac:spMk id="6" creationId="{DE041936-686F-4F26-BDF0-753B27C0BAE6}"/>
            </ac:spMkLst>
          </pc:spChg>
          <pc:spChg chg="add del mod">
            <ac:chgData name="Joseph  Witcombe" userId="a2840d26-4401-46ce-837a-825901afe1b0" providerId="ADAL" clId="{6D3DC1B1-A178-440C-BF55-C3FAEFC05675}" dt="2022-02-10T04:12:16.057" v="72" actId="478"/>
            <ac:spMkLst>
              <pc:docMk/>
              <pc:sldMasterMk cId="0" sldId="2147483648"/>
              <pc:sldLayoutMk cId="0" sldId="2147483649"/>
              <ac:spMk id="8" creationId="{D30FD1F8-7ECF-4F9B-A283-5DD5BC46BCEC}"/>
            </ac:spMkLst>
          </pc:spChg>
          <pc:spChg chg="add del mod">
            <ac:chgData name="Joseph  Witcombe" userId="a2840d26-4401-46ce-837a-825901afe1b0" providerId="ADAL" clId="{6D3DC1B1-A178-440C-BF55-C3FAEFC05675}" dt="2022-02-10T04:12:16.057" v="72" actId="478"/>
            <ac:spMkLst>
              <pc:docMk/>
              <pc:sldMasterMk cId="0" sldId="2147483648"/>
              <pc:sldLayoutMk cId="0" sldId="2147483649"/>
              <ac:spMk id="9" creationId="{6BDBFA79-F864-4915-B97A-3D36E95A63BF}"/>
            </ac:spMkLst>
          </pc:spChg>
          <pc:spChg chg="add del mod">
            <ac:chgData name="Joseph  Witcombe" userId="a2840d26-4401-46ce-837a-825901afe1b0" providerId="ADAL" clId="{6D3DC1B1-A178-440C-BF55-C3FAEFC05675}" dt="2022-02-10T04:12:16.057" v="72" actId="478"/>
            <ac:spMkLst>
              <pc:docMk/>
              <pc:sldMasterMk cId="0" sldId="2147483648"/>
              <pc:sldLayoutMk cId="0" sldId="2147483649"/>
              <ac:spMk id="10" creationId="{C9184B79-5292-41B1-8E8E-1F3DA3CB9711}"/>
            </ac:spMkLst>
          </pc:spChg>
          <pc:spChg chg="add mod">
            <ac:chgData name="Joseph  Witcombe" userId="a2840d26-4401-46ce-837a-825901afe1b0" providerId="ADAL" clId="{6D3DC1B1-A178-440C-BF55-C3FAEFC05675}" dt="2022-02-10T04:12:54.063" v="73"/>
            <ac:spMkLst>
              <pc:docMk/>
              <pc:sldMasterMk cId="0" sldId="2147483648"/>
              <pc:sldLayoutMk cId="0" sldId="2147483649"/>
              <ac:spMk id="12" creationId="{42C4D5A7-F4BD-4CDA-90AB-63C1E8732F6E}"/>
            </ac:spMkLst>
          </pc:spChg>
          <pc:spChg chg="del">
            <ac:chgData name="Joseph  Witcombe" userId="a2840d26-4401-46ce-837a-825901afe1b0" providerId="ADAL" clId="{6D3DC1B1-A178-440C-BF55-C3FAEFC05675}" dt="2022-02-10T04:09:18.838" v="14" actId="478"/>
            <ac:spMkLst>
              <pc:docMk/>
              <pc:sldMasterMk cId="0" sldId="2147483648"/>
              <pc:sldLayoutMk cId="0" sldId="2147483649"/>
              <ac:spMk id="13" creationId="{00000000-0000-0000-0000-000000000000}"/>
            </ac:spMkLst>
          </pc:spChg>
          <pc:spChg chg="del">
            <ac:chgData name="Joseph  Witcombe" userId="a2840d26-4401-46ce-837a-825901afe1b0" providerId="ADAL" clId="{6D3DC1B1-A178-440C-BF55-C3FAEFC05675}" dt="2022-02-10T04:09:22.772" v="16" actId="478"/>
            <ac:spMkLst>
              <pc:docMk/>
              <pc:sldMasterMk cId="0" sldId="2147483648"/>
              <pc:sldLayoutMk cId="0" sldId="2147483649"/>
              <ac:spMk id="14" creationId="{00000000-0000-0000-0000-000000000000}"/>
            </ac:spMkLst>
          </pc:spChg>
          <pc:spChg chg="del">
            <ac:chgData name="Joseph  Witcombe" userId="a2840d26-4401-46ce-837a-825901afe1b0" providerId="ADAL" clId="{6D3DC1B1-A178-440C-BF55-C3FAEFC05675}" dt="2022-02-10T04:09:21.049" v="15" actId="478"/>
            <ac:spMkLst>
              <pc:docMk/>
              <pc:sldMasterMk cId="0" sldId="2147483648"/>
              <pc:sldLayoutMk cId="0" sldId="2147483649"/>
              <ac:spMk id="15" creationId="{00000000-0000-0000-0000-000000000000}"/>
            </ac:spMkLst>
          </pc:spChg>
          <pc:spChg chg="del">
            <ac:chgData name="Joseph  Witcombe" userId="a2840d26-4401-46ce-837a-825901afe1b0" providerId="ADAL" clId="{6D3DC1B1-A178-440C-BF55-C3FAEFC05675}" dt="2022-02-10T04:09:24.164" v="17" actId="478"/>
            <ac:spMkLst>
              <pc:docMk/>
              <pc:sldMasterMk cId="0" sldId="2147483648"/>
              <pc:sldLayoutMk cId="0" sldId="2147483649"/>
              <ac:spMk id="16" creationId="{00000000-0000-0000-0000-000000000000}"/>
            </ac:spMkLst>
          </pc:spChg>
          <pc:picChg chg="add mod">
            <ac:chgData name="Joseph  Witcombe" userId="a2840d26-4401-46ce-837a-825901afe1b0" providerId="ADAL" clId="{6D3DC1B1-A178-440C-BF55-C3FAEFC05675}" dt="2022-02-10T04:12:54.063" v="73"/>
            <ac:picMkLst>
              <pc:docMk/>
              <pc:sldMasterMk cId="0" sldId="2147483648"/>
              <pc:sldLayoutMk cId="0" sldId="2147483649"/>
              <ac:picMk id="11" creationId="{3B59D440-7BC1-4DAF-91CD-6774B016B49E}"/>
            </ac:picMkLst>
          </pc:picChg>
          <pc:cxnChg chg="add del mod">
            <ac:chgData name="Joseph  Witcombe" userId="a2840d26-4401-46ce-837a-825901afe1b0" providerId="ADAL" clId="{6D3DC1B1-A178-440C-BF55-C3FAEFC05675}" dt="2022-02-10T04:12:16.057" v="72" actId="478"/>
            <ac:cxnSpMkLst>
              <pc:docMk/>
              <pc:sldMasterMk cId="0" sldId="2147483648"/>
              <pc:sldLayoutMk cId="0" sldId="2147483649"/>
              <ac:cxnSpMk id="7" creationId="{DC707A01-4A2A-41A4-910D-A58913AF6594}"/>
            </ac:cxnSpMkLst>
          </pc:cxnChg>
          <pc:cxnChg chg="add mod">
            <ac:chgData name="Joseph  Witcombe" userId="a2840d26-4401-46ce-837a-825901afe1b0" providerId="ADAL" clId="{6D3DC1B1-A178-440C-BF55-C3FAEFC05675}" dt="2022-02-10T04:12:54.063" v="73"/>
            <ac:cxnSpMkLst>
              <pc:docMk/>
              <pc:sldMasterMk cId="0" sldId="2147483648"/>
              <pc:sldLayoutMk cId="0" sldId="2147483649"/>
              <ac:cxnSpMk id="17" creationId="{DFBF017D-803E-4747-B8BE-14F9EE26241C}"/>
            </ac:cxnSpMkLst>
          </pc:cxnChg>
        </pc:sldLayoutChg>
        <pc:sldLayoutChg chg="addSp delSp modSp mod ord">
          <pc:chgData name="Joseph  Witcombe" userId="a2840d26-4401-46ce-837a-825901afe1b0" providerId="ADAL" clId="{6D3DC1B1-A178-440C-BF55-C3FAEFC05675}" dt="2022-02-10T04:17:07.269" v="96" actId="21"/>
          <pc:sldLayoutMkLst>
            <pc:docMk/>
            <pc:sldMasterMk cId="0" sldId="2147483648"/>
            <pc:sldLayoutMk cId="0" sldId="2147483650"/>
          </pc:sldLayoutMkLst>
          <pc:spChg chg="add del mod">
            <ac:chgData name="Joseph  Witcombe" userId="a2840d26-4401-46ce-837a-825901afe1b0" providerId="ADAL" clId="{6D3DC1B1-A178-440C-BF55-C3FAEFC05675}" dt="2022-02-10T04:17:07.269" v="96" actId="21"/>
            <ac:spMkLst>
              <pc:docMk/>
              <pc:sldMasterMk cId="0" sldId="2147483648"/>
              <pc:sldLayoutMk cId="0" sldId="2147483650"/>
              <ac:spMk id="5" creationId="{39F22983-A068-4E62-9825-6DF9CC8A0245}"/>
            </ac:spMkLst>
          </pc:spChg>
          <pc:spChg chg="add del mod">
            <ac:chgData name="Joseph  Witcombe" userId="a2840d26-4401-46ce-837a-825901afe1b0" providerId="ADAL" clId="{6D3DC1B1-A178-440C-BF55-C3FAEFC05675}" dt="2022-02-10T04:17:07.269" v="96" actId="21"/>
            <ac:spMkLst>
              <pc:docMk/>
              <pc:sldMasterMk cId="0" sldId="2147483648"/>
              <pc:sldLayoutMk cId="0" sldId="2147483650"/>
              <ac:spMk id="7" creationId="{559E4D51-60E6-4425-807D-8400C96CCE5A}"/>
            </ac:spMkLst>
          </pc:spChg>
          <pc:spChg chg="add del mod">
            <ac:chgData name="Joseph  Witcombe" userId="a2840d26-4401-46ce-837a-825901afe1b0" providerId="ADAL" clId="{6D3DC1B1-A178-440C-BF55-C3FAEFC05675}" dt="2022-02-10T04:17:07.269" v="96" actId="21"/>
            <ac:spMkLst>
              <pc:docMk/>
              <pc:sldMasterMk cId="0" sldId="2147483648"/>
              <pc:sldLayoutMk cId="0" sldId="2147483650"/>
              <ac:spMk id="8" creationId="{C21272E9-AD73-4201-B590-71650835CE98}"/>
            </ac:spMkLst>
          </pc:spChg>
          <pc:spChg chg="add del mod">
            <ac:chgData name="Joseph  Witcombe" userId="a2840d26-4401-46ce-837a-825901afe1b0" providerId="ADAL" clId="{6D3DC1B1-A178-440C-BF55-C3FAEFC05675}" dt="2022-02-10T04:17:07.269" v="96" actId="21"/>
            <ac:spMkLst>
              <pc:docMk/>
              <pc:sldMasterMk cId="0" sldId="2147483648"/>
              <pc:sldLayoutMk cId="0" sldId="2147483650"/>
              <ac:spMk id="9" creationId="{870BCB4C-3170-402C-A774-AAE05FF12477}"/>
            </ac:spMkLst>
          </pc:spChg>
          <pc:spChg chg="del">
            <ac:chgData name="Joseph  Witcombe" userId="a2840d26-4401-46ce-837a-825901afe1b0" providerId="ADAL" clId="{6D3DC1B1-A178-440C-BF55-C3FAEFC05675}" dt="2022-02-10T04:13:08.457" v="74" actId="478"/>
            <ac:spMkLst>
              <pc:docMk/>
              <pc:sldMasterMk cId="0" sldId="2147483648"/>
              <pc:sldLayoutMk cId="0" sldId="2147483650"/>
              <ac:spMk id="18" creationId="{00000000-0000-0000-0000-000000000000}"/>
            </ac:spMkLst>
          </pc:spChg>
          <pc:spChg chg="del">
            <ac:chgData name="Joseph  Witcombe" userId="a2840d26-4401-46ce-837a-825901afe1b0" providerId="ADAL" clId="{6D3DC1B1-A178-440C-BF55-C3FAEFC05675}" dt="2022-02-10T04:13:11.744" v="76" actId="478"/>
            <ac:spMkLst>
              <pc:docMk/>
              <pc:sldMasterMk cId="0" sldId="2147483648"/>
              <pc:sldLayoutMk cId="0" sldId="2147483650"/>
              <ac:spMk id="19" creationId="{00000000-0000-0000-0000-000000000000}"/>
            </ac:spMkLst>
          </pc:spChg>
          <pc:spChg chg="del">
            <ac:chgData name="Joseph  Witcombe" userId="a2840d26-4401-46ce-837a-825901afe1b0" providerId="ADAL" clId="{6D3DC1B1-A178-440C-BF55-C3FAEFC05675}" dt="2022-02-10T04:13:09.740" v="75" actId="478"/>
            <ac:spMkLst>
              <pc:docMk/>
              <pc:sldMasterMk cId="0" sldId="2147483648"/>
              <pc:sldLayoutMk cId="0" sldId="2147483650"/>
              <ac:spMk id="20" creationId="{00000000-0000-0000-0000-000000000000}"/>
            </ac:spMkLst>
          </pc:spChg>
          <pc:cxnChg chg="add del mod">
            <ac:chgData name="Joseph  Witcombe" userId="a2840d26-4401-46ce-837a-825901afe1b0" providerId="ADAL" clId="{6D3DC1B1-A178-440C-BF55-C3FAEFC05675}" dt="2022-02-10T04:17:07.269" v="96" actId="21"/>
            <ac:cxnSpMkLst>
              <pc:docMk/>
              <pc:sldMasterMk cId="0" sldId="2147483648"/>
              <pc:sldLayoutMk cId="0" sldId="2147483650"/>
              <ac:cxnSpMk id="6" creationId="{B9765141-1E6B-417B-A96F-27260A7239D8}"/>
            </ac:cxnSpMkLst>
          </pc:cxnChg>
        </pc:sldLayoutChg>
        <pc:sldLayoutChg chg="addSp delSp modSp mod">
          <pc:chgData name="Joseph  Witcombe" userId="a2840d26-4401-46ce-837a-825901afe1b0" providerId="ADAL" clId="{6D3DC1B1-A178-440C-BF55-C3FAEFC05675}" dt="2022-02-10T04:52:21.665" v="1133" actId="2711"/>
          <pc:sldLayoutMkLst>
            <pc:docMk/>
            <pc:sldMasterMk cId="0" sldId="2147483648"/>
            <pc:sldLayoutMk cId="0" sldId="2147483651"/>
          </pc:sldLayoutMkLst>
          <pc:spChg chg="add mod">
            <ac:chgData name="Joseph  Witcombe" userId="a2840d26-4401-46ce-837a-825901afe1b0" providerId="ADAL" clId="{6D3DC1B1-A178-440C-BF55-C3FAEFC05675}" dt="2022-02-10T04:46:25.354" v="1104"/>
            <ac:spMkLst>
              <pc:docMk/>
              <pc:sldMasterMk cId="0" sldId="2147483648"/>
              <pc:sldLayoutMk cId="0" sldId="2147483651"/>
              <ac:spMk id="7" creationId="{CAE9D69B-A110-4B7F-9112-352DC0862E72}"/>
            </ac:spMkLst>
          </pc:spChg>
          <pc:spChg chg="add del mod">
            <ac:chgData name="Joseph  Witcombe" userId="a2840d26-4401-46ce-837a-825901afe1b0" providerId="ADAL" clId="{6D3DC1B1-A178-440C-BF55-C3FAEFC05675}" dt="2022-02-10T04:46:30.821" v="1105" actId="478"/>
            <ac:spMkLst>
              <pc:docMk/>
              <pc:sldMasterMk cId="0" sldId="2147483648"/>
              <pc:sldLayoutMk cId="0" sldId="2147483651"/>
              <ac:spMk id="9" creationId="{7D18A445-D23B-4916-8823-B94EEE41399C}"/>
            </ac:spMkLst>
          </pc:spChg>
          <pc:spChg chg="add mod">
            <ac:chgData name="Joseph  Witcombe" userId="a2840d26-4401-46ce-837a-825901afe1b0" providerId="ADAL" clId="{6D3DC1B1-A178-440C-BF55-C3FAEFC05675}" dt="2022-02-10T04:49:47.242" v="1122" actId="2711"/>
            <ac:spMkLst>
              <pc:docMk/>
              <pc:sldMasterMk cId="0" sldId="2147483648"/>
              <pc:sldLayoutMk cId="0" sldId="2147483651"/>
              <ac:spMk id="10" creationId="{7D0F9EF5-E261-424F-8C3D-23063DFF416F}"/>
            </ac:spMkLst>
          </pc:spChg>
          <pc:spChg chg="add mod">
            <ac:chgData name="Joseph  Witcombe" userId="a2840d26-4401-46ce-837a-825901afe1b0" providerId="ADAL" clId="{6D3DC1B1-A178-440C-BF55-C3FAEFC05675}" dt="2022-02-10T04:52:21.665" v="1133" actId="2711"/>
            <ac:spMkLst>
              <pc:docMk/>
              <pc:sldMasterMk cId="0" sldId="2147483648"/>
              <pc:sldLayoutMk cId="0" sldId="2147483651"/>
              <ac:spMk id="11" creationId="{23831357-6510-4F30-8622-A4BDF0884B76}"/>
            </ac:spMkLst>
          </pc:spChg>
          <pc:spChg chg="del">
            <ac:chgData name="Joseph  Witcombe" userId="a2840d26-4401-46ce-837a-825901afe1b0" providerId="ADAL" clId="{6D3DC1B1-A178-440C-BF55-C3FAEFC05675}" dt="2022-02-10T04:13:22.488" v="77" actId="478"/>
            <ac:spMkLst>
              <pc:docMk/>
              <pc:sldMasterMk cId="0" sldId="2147483648"/>
              <pc:sldLayoutMk cId="0" sldId="2147483651"/>
              <ac:spMk id="22" creationId="{00000000-0000-0000-0000-000000000000}"/>
            </ac:spMkLst>
          </pc:spChg>
          <pc:spChg chg="del">
            <ac:chgData name="Joseph  Witcombe" userId="a2840d26-4401-46ce-837a-825901afe1b0" providerId="ADAL" clId="{6D3DC1B1-A178-440C-BF55-C3FAEFC05675}" dt="2022-02-10T04:13:24.009" v="78" actId="478"/>
            <ac:spMkLst>
              <pc:docMk/>
              <pc:sldMasterMk cId="0" sldId="2147483648"/>
              <pc:sldLayoutMk cId="0" sldId="2147483651"/>
              <ac:spMk id="23" creationId="{00000000-0000-0000-0000-000000000000}"/>
            </ac:spMkLst>
          </pc:spChg>
          <pc:spChg chg="del">
            <ac:chgData name="Joseph  Witcombe" userId="a2840d26-4401-46ce-837a-825901afe1b0" providerId="ADAL" clId="{6D3DC1B1-A178-440C-BF55-C3FAEFC05675}" dt="2022-02-10T04:13:26.996" v="80" actId="478"/>
            <ac:spMkLst>
              <pc:docMk/>
              <pc:sldMasterMk cId="0" sldId="2147483648"/>
              <pc:sldLayoutMk cId="0" sldId="2147483651"/>
              <ac:spMk id="24" creationId="{00000000-0000-0000-0000-000000000000}"/>
            </ac:spMkLst>
          </pc:spChg>
          <pc:spChg chg="del">
            <ac:chgData name="Joseph  Witcombe" userId="a2840d26-4401-46ce-837a-825901afe1b0" providerId="ADAL" clId="{6D3DC1B1-A178-440C-BF55-C3FAEFC05675}" dt="2022-02-10T04:13:31.541" v="81" actId="478"/>
            <ac:spMkLst>
              <pc:docMk/>
              <pc:sldMasterMk cId="0" sldId="2147483648"/>
              <pc:sldLayoutMk cId="0" sldId="2147483651"/>
              <ac:spMk id="25" creationId="{00000000-0000-0000-0000-000000000000}"/>
            </ac:spMkLst>
          </pc:spChg>
          <pc:spChg chg="del">
            <ac:chgData name="Joseph  Witcombe" userId="a2840d26-4401-46ce-837a-825901afe1b0" providerId="ADAL" clId="{6D3DC1B1-A178-440C-BF55-C3FAEFC05675}" dt="2022-02-10T04:13:25.473" v="79" actId="478"/>
            <ac:spMkLst>
              <pc:docMk/>
              <pc:sldMasterMk cId="0" sldId="2147483648"/>
              <pc:sldLayoutMk cId="0" sldId="2147483651"/>
              <ac:spMk id="26" creationId="{00000000-0000-0000-0000-000000000000}"/>
            </ac:spMkLst>
          </pc:spChg>
          <pc:cxnChg chg="add mod">
            <ac:chgData name="Joseph  Witcombe" userId="a2840d26-4401-46ce-837a-825901afe1b0" providerId="ADAL" clId="{6D3DC1B1-A178-440C-BF55-C3FAEFC05675}" dt="2022-02-10T04:46:25.354" v="1104"/>
            <ac:cxnSpMkLst>
              <pc:docMk/>
              <pc:sldMasterMk cId="0" sldId="2147483648"/>
              <pc:sldLayoutMk cId="0" sldId="2147483651"/>
              <ac:cxnSpMk id="8" creationId="{686343C5-762D-4DD3-9A52-4CD3D8F6702F}"/>
            </ac:cxnSpMkLst>
          </pc:cxnChg>
        </pc:sldLayoutChg>
        <pc:sldLayoutChg chg="addSp delSp modSp mod">
          <pc:chgData name="Joseph  Witcombe" userId="a2840d26-4401-46ce-837a-825901afe1b0" providerId="ADAL" clId="{6D3DC1B1-A178-440C-BF55-C3FAEFC05675}" dt="2022-02-10T04:52:15.452" v="1132" actId="2711"/>
          <pc:sldLayoutMkLst>
            <pc:docMk/>
            <pc:sldMasterMk cId="0" sldId="2147483648"/>
            <pc:sldLayoutMk cId="0" sldId="2147483652"/>
          </pc:sldLayoutMkLst>
          <pc:spChg chg="add del">
            <ac:chgData name="Joseph  Witcombe" userId="a2840d26-4401-46ce-837a-825901afe1b0" providerId="ADAL" clId="{6D3DC1B1-A178-440C-BF55-C3FAEFC05675}" dt="2022-02-10T04:18:52.461" v="101" actId="11529"/>
            <ac:spMkLst>
              <pc:docMk/>
              <pc:sldMasterMk cId="0" sldId="2147483648"/>
              <pc:sldLayoutMk cId="0" sldId="2147483652"/>
              <ac:spMk id="2" creationId="{F0B2CA46-77BA-48A3-9C7D-838BBB5B2F52}"/>
            </ac:spMkLst>
          </pc:spChg>
          <pc:spChg chg="add mod">
            <ac:chgData name="Joseph  Witcombe" userId="a2840d26-4401-46ce-837a-825901afe1b0" providerId="ADAL" clId="{6D3DC1B1-A178-440C-BF55-C3FAEFC05675}" dt="2022-02-10T04:49:26.893" v="1120" actId="2711"/>
            <ac:spMkLst>
              <pc:docMk/>
              <pc:sldMasterMk cId="0" sldId="2147483648"/>
              <pc:sldLayoutMk cId="0" sldId="2147483652"/>
              <ac:spMk id="3" creationId="{D3670E21-F842-4177-AEBF-3F426D9AA292}"/>
            </ac:spMkLst>
          </pc:spChg>
          <pc:spChg chg="add del mod">
            <ac:chgData name="Joseph  Witcombe" userId="a2840d26-4401-46ce-837a-825901afe1b0" providerId="ADAL" clId="{6D3DC1B1-A178-440C-BF55-C3FAEFC05675}" dt="2022-02-10T04:52:15.452" v="1132" actId="2711"/>
            <ac:spMkLst>
              <pc:docMk/>
              <pc:sldMasterMk cId="0" sldId="2147483648"/>
              <pc:sldLayoutMk cId="0" sldId="2147483652"/>
              <ac:spMk id="4" creationId="{923AF37F-C9D1-44AC-80A8-678E232AF90F}"/>
            </ac:spMkLst>
          </pc:spChg>
          <pc:spChg chg="add del mod">
            <ac:chgData name="Joseph  Witcombe" userId="a2840d26-4401-46ce-837a-825901afe1b0" providerId="ADAL" clId="{6D3DC1B1-A178-440C-BF55-C3FAEFC05675}" dt="2022-02-10T04:48:26.339" v="1116"/>
            <ac:spMkLst>
              <pc:docMk/>
              <pc:sldMasterMk cId="0" sldId="2147483648"/>
              <pc:sldLayoutMk cId="0" sldId="2147483652"/>
              <ac:spMk id="5" creationId="{17B2515D-DEC0-42F2-B8C1-FAB2E9CB7971}"/>
            </ac:spMkLst>
          </pc:spChg>
          <pc:spChg chg="add mod">
            <ac:chgData name="Joseph  Witcombe" userId="a2840d26-4401-46ce-837a-825901afe1b0" providerId="ADAL" clId="{6D3DC1B1-A178-440C-BF55-C3FAEFC05675}" dt="2022-02-10T04:17:19.776" v="98"/>
            <ac:spMkLst>
              <pc:docMk/>
              <pc:sldMasterMk cId="0" sldId="2147483648"/>
              <pc:sldLayoutMk cId="0" sldId="2147483652"/>
              <ac:spMk id="7" creationId="{0EC57FFC-BDEE-4367-B06A-7478AFFF4241}"/>
            </ac:spMkLst>
          </pc:spChg>
          <pc:spChg chg="add del mod">
            <ac:chgData name="Joseph  Witcombe" userId="a2840d26-4401-46ce-837a-825901afe1b0" providerId="ADAL" clId="{6D3DC1B1-A178-440C-BF55-C3FAEFC05675}" dt="2022-02-10T04:19:49.790" v="105" actId="478"/>
            <ac:spMkLst>
              <pc:docMk/>
              <pc:sldMasterMk cId="0" sldId="2147483648"/>
              <pc:sldLayoutMk cId="0" sldId="2147483652"/>
              <ac:spMk id="9" creationId="{8E6A2ED9-E5FE-4182-9F0A-AC15CC1A5CDB}"/>
            </ac:spMkLst>
          </pc:spChg>
          <pc:spChg chg="add del mod">
            <ac:chgData name="Joseph  Witcombe" userId="a2840d26-4401-46ce-837a-825901afe1b0" providerId="ADAL" clId="{6D3DC1B1-A178-440C-BF55-C3FAEFC05675}" dt="2022-02-10T04:18:41.037" v="100" actId="478"/>
            <ac:spMkLst>
              <pc:docMk/>
              <pc:sldMasterMk cId="0" sldId="2147483648"/>
              <pc:sldLayoutMk cId="0" sldId="2147483652"/>
              <ac:spMk id="10" creationId="{3EA9668E-B3B3-489C-A3DD-7D4B5334D0D0}"/>
            </ac:spMkLst>
          </pc:spChg>
          <pc:spChg chg="add mod">
            <ac:chgData name="Joseph  Witcombe" userId="a2840d26-4401-46ce-837a-825901afe1b0" providerId="ADAL" clId="{6D3DC1B1-A178-440C-BF55-C3FAEFC05675}" dt="2022-02-10T04:17:19.776" v="98"/>
            <ac:spMkLst>
              <pc:docMk/>
              <pc:sldMasterMk cId="0" sldId="2147483648"/>
              <pc:sldLayoutMk cId="0" sldId="2147483652"/>
              <ac:spMk id="11" creationId="{F24FE441-0B22-4678-B910-B37764C77CEA}"/>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28"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29"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30"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31" creationId="{00000000-0000-0000-0000-000000000000}"/>
            </ac:spMkLst>
          </pc:spChg>
          <pc:spChg chg="del">
            <ac:chgData name="Joseph  Witcombe" userId="a2840d26-4401-46ce-837a-825901afe1b0" providerId="ADAL" clId="{6D3DC1B1-A178-440C-BF55-C3FAEFC05675}" dt="2022-02-10T04:17:19.168" v="97" actId="478"/>
            <ac:spMkLst>
              <pc:docMk/>
              <pc:sldMasterMk cId="0" sldId="2147483648"/>
              <pc:sldLayoutMk cId="0" sldId="2147483652"/>
              <ac:spMk id="32" creationId="{00000000-0000-0000-0000-000000000000}"/>
            </ac:spMkLst>
          </pc:spChg>
          <pc:cxnChg chg="add mod">
            <ac:chgData name="Joseph  Witcombe" userId="a2840d26-4401-46ce-837a-825901afe1b0" providerId="ADAL" clId="{6D3DC1B1-A178-440C-BF55-C3FAEFC05675}" dt="2022-02-10T04:17:19.776" v="98"/>
            <ac:cxnSpMkLst>
              <pc:docMk/>
              <pc:sldMasterMk cId="0" sldId="2147483648"/>
              <pc:sldLayoutMk cId="0" sldId="2147483652"/>
              <ac:cxnSpMk id="8" creationId="{07FD8F8D-92FB-4CF4-89CF-354E1990387C}"/>
            </ac:cxnSpMkLst>
          </pc:cxnChg>
        </pc:sldLayoutChg>
      </pc:sldMasterChg>
    </pc:docChg>
  </pc:docChgLst>
  <pc:docChgLst>
    <pc:chgData name="Joseph  Witcombe" userId="S::joseph@purplebeard.co.uk::a2840d26-4401-46ce-837a-825901afe1b0" providerId="AD" clId="Web-{2E518B7A-B467-92CC-1371-96257FCB9F6C}"/>
    <pc:docChg chg="modSld">
      <pc:chgData name="Joseph  Witcombe" userId="S::joseph@purplebeard.co.uk::a2840d26-4401-46ce-837a-825901afe1b0" providerId="AD" clId="Web-{2E518B7A-B467-92CC-1371-96257FCB9F6C}" dt="2022-01-10T00:35:38.371" v="70"/>
      <pc:docMkLst>
        <pc:docMk/>
      </pc:docMkLst>
      <pc:sldChg chg="mod modShow">
        <pc:chgData name="Joseph  Witcombe" userId="S::joseph@purplebeard.co.uk::a2840d26-4401-46ce-837a-825901afe1b0" providerId="AD" clId="Web-{2E518B7A-B467-92CC-1371-96257FCB9F6C}" dt="2022-01-10T00:35:38.308" v="67"/>
        <pc:sldMkLst>
          <pc:docMk/>
          <pc:sldMk cId="4142256669" sldId="289"/>
        </pc:sldMkLst>
      </pc:sldChg>
      <pc:sldChg chg="mod modShow">
        <pc:chgData name="Joseph  Witcombe" userId="S::joseph@purplebeard.co.uk::a2840d26-4401-46ce-837a-825901afe1b0" providerId="AD" clId="Web-{2E518B7A-B467-92CC-1371-96257FCB9F6C}" dt="2022-01-10T00:35:38.340" v="69"/>
        <pc:sldMkLst>
          <pc:docMk/>
          <pc:sldMk cId="3049571407" sldId="291"/>
        </pc:sldMkLst>
      </pc:sldChg>
      <pc:sldChg chg="mod modShow">
        <pc:chgData name="Joseph  Witcombe" userId="S::joseph@purplebeard.co.uk::a2840d26-4401-46ce-837a-825901afe1b0" providerId="AD" clId="Web-{2E518B7A-B467-92CC-1371-96257FCB9F6C}" dt="2022-01-10T00:35:38.324" v="68"/>
        <pc:sldMkLst>
          <pc:docMk/>
          <pc:sldMk cId="275886308" sldId="292"/>
        </pc:sldMkLst>
      </pc:sldChg>
      <pc:sldChg chg="mod modShow">
        <pc:chgData name="Joseph  Witcombe" userId="S::joseph@purplebeard.co.uk::a2840d26-4401-46ce-837a-825901afe1b0" providerId="AD" clId="Web-{2E518B7A-B467-92CC-1371-96257FCB9F6C}" dt="2022-01-10T00:35:38.293" v="66"/>
        <pc:sldMkLst>
          <pc:docMk/>
          <pc:sldMk cId="1207423451" sldId="294"/>
        </pc:sldMkLst>
      </pc:sldChg>
      <pc:sldChg chg="mod modShow">
        <pc:chgData name="Joseph  Witcombe" userId="S::joseph@purplebeard.co.uk::a2840d26-4401-46ce-837a-825901afe1b0" providerId="AD" clId="Web-{2E518B7A-B467-92CC-1371-96257FCB9F6C}" dt="2022-01-10T00:35:38.262" v="65"/>
        <pc:sldMkLst>
          <pc:docMk/>
          <pc:sldMk cId="765748334" sldId="295"/>
        </pc:sldMkLst>
      </pc:sldChg>
      <pc:sldChg chg="mod modShow">
        <pc:chgData name="Joseph  Witcombe" userId="S::joseph@purplebeard.co.uk::a2840d26-4401-46ce-837a-825901afe1b0" providerId="AD" clId="Web-{2E518B7A-B467-92CC-1371-96257FCB9F6C}" dt="2022-01-10T00:35:38.371" v="70"/>
        <pc:sldMkLst>
          <pc:docMk/>
          <pc:sldMk cId="3448724903" sldId="296"/>
        </pc:sldMkLst>
      </pc:sldChg>
      <pc:sldChg chg="modSp">
        <pc:chgData name="Joseph  Witcombe" userId="S::joseph@purplebeard.co.uk::a2840d26-4401-46ce-837a-825901afe1b0" providerId="AD" clId="Web-{2E518B7A-B467-92CC-1371-96257FCB9F6C}" dt="2022-01-10T00:35:19.495" v="64" actId="20577"/>
        <pc:sldMkLst>
          <pc:docMk/>
          <pc:sldMk cId="1905242167" sldId="298"/>
        </pc:sldMkLst>
        <pc:spChg chg="mod">
          <ac:chgData name="Joseph  Witcombe" userId="S::joseph@purplebeard.co.uk::a2840d26-4401-46ce-837a-825901afe1b0" providerId="AD" clId="Web-{2E518B7A-B467-92CC-1371-96257FCB9F6C}" dt="2022-01-10T00:35:19.495" v="64" actId="20577"/>
          <ac:spMkLst>
            <pc:docMk/>
            <pc:sldMk cId="1905242167" sldId="298"/>
            <ac:spMk id="2" creationId="{E3E9F866-B9A3-469E-AE33-EB840B39AC9A}"/>
          </ac:spMkLst>
        </pc:spChg>
      </pc:sldChg>
      <pc:sldChg chg="modSp">
        <pc:chgData name="Joseph  Witcombe" userId="S::joseph@purplebeard.co.uk::a2840d26-4401-46ce-837a-825901afe1b0" providerId="AD" clId="Web-{2E518B7A-B467-92CC-1371-96257FCB9F6C}" dt="2022-01-10T00:34:51.353" v="47" actId="20577"/>
        <pc:sldMkLst>
          <pc:docMk/>
          <pc:sldMk cId="2075643610" sldId="310"/>
        </pc:sldMkLst>
        <pc:spChg chg="mod">
          <ac:chgData name="Joseph  Witcombe" userId="S::joseph@purplebeard.co.uk::a2840d26-4401-46ce-837a-825901afe1b0" providerId="AD" clId="Web-{2E518B7A-B467-92CC-1371-96257FCB9F6C}" dt="2022-01-10T00:34:51.353" v="47" actId="20577"/>
          <ac:spMkLst>
            <pc:docMk/>
            <pc:sldMk cId="2075643610" sldId="310"/>
            <ac:spMk id="2" creationId="{E3E9F866-B9A3-469E-AE33-EB840B39AC9A}"/>
          </ac:spMkLst>
        </pc:spChg>
      </pc:sldChg>
    </pc:docChg>
  </pc:docChgLst>
  <pc:docChgLst>
    <pc:chgData name="Joseph  Witcombe" userId="S::joseph@purplebeard.co.uk::a2840d26-4401-46ce-837a-825901afe1b0" providerId="AD" clId="Web-{D578083A-8A32-FAC8-210C-8A1EAB471314}"/>
    <pc:docChg chg="modSld">
      <pc:chgData name="Joseph  Witcombe" userId="S::joseph@purplebeard.co.uk::a2840d26-4401-46ce-837a-825901afe1b0" providerId="AD" clId="Web-{D578083A-8A32-FAC8-210C-8A1EAB471314}" dt="2022-01-04T19:44:38.706" v="10"/>
      <pc:docMkLst>
        <pc:docMk/>
      </pc:docMkLst>
      <pc:sldChg chg="modNotes">
        <pc:chgData name="Joseph  Witcombe" userId="S::joseph@purplebeard.co.uk::a2840d26-4401-46ce-837a-825901afe1b0" providerId="AD" clId="Web-{D578083A-8A32-FAC8-210C-8A1EAB471314}" dt="2022-01-04T18:27:22.132" v="5"/>
        <pc:sldMkLst>
          <pc:docMk/>
          <pc:sldMk cId="2950127719" sldId="299"/>
        </pc:sldMkLst>
      </pc:sldChg>
      <pc:sldChg chg="modNotes">
        <pc:chgData name="Joseph  Witcombe" userId="S::joseph@purplebeard.co.uk::a2840d26-4401-46ce-837a-825901afe1b0" providerId="AD" clId="Web-{D578083A-8A32-FAC8-210C-8A1EAB471314}" dt="2022-01-04T19:44:38.706" v="10"/>
        <pc:sldMkLst>
          <pc:docMk/>
          <pc:sldMk cId="4013023479" sldId="308"/>
        </pc:sldMkLst>
      </pc:sldChg>
    </pc:docChg>
  </pc:docChgLst>
  <pc:docChgLst>
    <pc:chgData name="Joseph  Witcombe" userId="a2840d26-4401-46ce-837a-825901afe1b0" providerId="ADAL" clId="{78C15135-65F8-45B1-BD1F-1651C6FB635F}"/>
    <pc:docChg chg="custSel addSld modSld sldOrd">
      <pc:chgData name="Joseph  Witcombe" userId="a2840d26-4401-46ce-837a-825901afe1b0" providerId="ADAL" clId="{78C15135-65F8-45B1-BD1F-1651C6FB635F}" dt="2022-01-06T23:00:10.245" v="234" actId="20577"/>
      <pc:docMkLst>
        <pc:docMk/>
      </pc:docMkLst>
      <pc:sldChg chg="modNotesTx">
        <pc:chgData name="Joseph  Witcombe" userId="a2840d26-4401-46ce-837a-825901afe1b0" providerId="ADAL" clId="{78C15135-65F8-45B1-BD1F-1651C6FB635F}" dt="2022-01-06T22:52:15.394" v="22" actId="20577"/>
        <pc:sldMkLst>
          <pc:docMk/>
          <pc:sldMk cId="2950127719" sldId="299"/>
        </pc:sldMkLst>
      </pc:sldChg>
      <pc:sldChg chg="modSp mod modNotesTx">
        <pc:chgData name="Joseph  Witcombe" userId="a2840d26-4401-46ce-837a-825901afe1b0" providerId="ADAL" clId="{78C15135-65F8-45B1-BD1F-1651C6FB635F}" dt="2022-01-06T22:50:17.923" v="8" actId="20577"/>
        <pc:sldMkLst>
          <pc:docMk/>
          <pc:sldMk cId="2075643610" sldId="310"/>
        </pc:sldMkLst>
        <pc:spChg chg="mod">
          <ac:chgData name="Joseph  Witcombe" userId="a2840d26-4401-46ce-837a-825901afe1b0" providerId="ADAL" clId="{78C15135-65F8-45B1-BD1F-1651C6FB635F}" dt="2022-01-06T22:49:53.135" v="7" actId="20577"/>
          <ac:spMkLst>
            <pc:docMk/>
            <pc:sldMk cId="2075643610" sldId="310"/>
            <ac:spMk id="4" creationId="{CDD22059-14EE-465D-A240-7265D0041005}"/>
          </ac:spMkLst>
        </pc:spChg>
        <pc:picChg chg="mod modCrop">
          <ac:chgData name="Joseph  Witcombe" userId="a2840d26-4401-46ce-837a-825901afe1b0" providerId="ADAL" clId="{78C15135-65F8-45B1-BD1F-1651C6FB635F}" dt="2022-01-06T22:49:38.662" v="3" actId="1076"/>
          <ac:picMkLst>
            <pc:docMk/>
            <pc:sldMk cId="2075643610" sldId="310"/>
            <ac:picMk id="6" creationId="{DB196AF0-7ED2-4B6F-A8B6-6337CB2D6459}"/>
          </ac:picMkLst>
        </pc:picChg>
      </pc:sldChg>
      <pc:sldChg chg="modSp add mod ord modNotesTx">
        <pc:chgData name="Joseph  Witcombe" userId="a2840d26-4401-46ce-837a-825901afe1b0" providerId="ADAL" clId="{78C15135-65F8-45B1-BD1F-1651C6FB635F}" dt="2022-01-06T23:00:10.245" v="234" actId="20577"/>
        <pc:sldMkLst>
          <pc:docMk/>
          <pc:sldMk cId="3306423913" sldId="311"/>
        </pc:sldMkLst>
        <pc:spChg chg="mod">
          <ac:chgData name="Joseph  Witcombe" userId="a2840d26-4401-46ce-837a-825901afe1b0" providerId="ADAL" clId="{78C15135-65F8-45B1-BD1F-1651C6FB635F}" dt="2022-01-06T22:50:30.068" v="15" actId="20577"/>
          <ac:spMkLst>
            <pc:docMk/>
            <pc:sldMk cId="3306423913" sldId="311"/>
            <ac:spMk id="2" creationId="{E3E9F866-B9A3-469E-AE33-EB840B39AC9A}"/>
          </ac:spMkLst>
        </pc:spChg>
      </pc:sldChg>
    </pc:docChg>
  </pc:docChgLst>
  <pc:docChgLst>
    <pc:chgData name="Joseph  Witcombe" userId="S::joseph@purplebeard.co.uk::a2840d26-4401-46ce-837a-825901afe1b0" providerId="AD" clId="Web-{ED8F13C0-7C28-85ED-935D-BBA66D56B839}"/>
    <pc:docChg chg="addSld modSld">
      <pc:chgData name="Joseph  Witcombe" userId="S::joseph@purplebeard.co.uk::a2840d26-4401-46ce-837a-825901afe1b0" providerId="AD" clId="Web-{ED8F13C0-7C28-85ED-935D-BBA66D56B839}" dt="2022-02-15T06:02:08.983" v="11"/>
      <pc:docMkLst>
        <pc:docMk/>
      </pc:docMkLst>
      <pc:sldChg chg="addSp delSp modSp add replId">
        <pc:chgData name="Joseph  Witcombe" userId="S::joseph@purplebeard.co.uk::a2840d26-4401-46ce-837a-825901afe1b0" providerId="AD" clId="Web-{ED8F13C0-7C28-85ED-935D-BBA66D56B839}" dt="2022-02-15T06:02:08.983" v="11"/>
        <pc:sldMkLst>
          <pc:docMk/>
          <pc:sldMk cId="3451093341" sldId="320"/>
        </pc:sldMkLst>
        <pc:spChg chg="add mod">
          <ac:chgData name="Joseph  Witcombe" userId="S::joseph@purplebeard.co.uk::a2840d26-4401-46ce-837a-825901afe1b0" providerId="AD" clId="Web-{ED8F13C0-7C28-85ED-935D-BBA66D56B839}" dt="2022-02-15T06:02:07.108" v="10"/>
          <ac:spMkLst>
            <pc:docMk/>
            <pc:sldMk cId="3451093341" sldId="320"/>
            <ac:spMk id="4" creationId="{72F75950-FDD8-4A41-9C63-3F9147ECB994}"/>
          </ac:spMkLst>
        </pc:spChg>
        <pc:spChg chg="mod">
          <ac:chgData name="Joseph  Witcombe" userId="S::joseph@purplebeard.co.uk::a2840d26-4401-46ce-837a-825901afe1b0" providerId="AD" clId="Web-{ED8F13C0-7C28-85ED-935D-BBA66D56B839}" dt="2022-02-15T06:02:02.155" v="7" actId="20577"/>
          <ac:spMkLst>
            <pc:docMk/>
            <pc:sldMk cId="3451093341" sldId="320"/>
            <ac:spMk id="5" creationId="{481AA86E-3DC1-4DCA-BC38-33D5B631259A}"/>
          </ac:spMkLst>
        </pc:spChg>
        <pc:spChg chg="del mod">
          <ac:chgData name="Joseph  Witcombe" userId="S::joseph@purplebeard.co.uk::a2840d26-4401-46ce-837a-825901afe1b0" providerId="AD" clId="Web-{ED8F13C0-7C28-85ED-935D-BBA66D56B839}" dt="2022-02-15T06:02:07.108" v="10"/>
          <ac:spMkLst>
            <pc:docMk/>
            <pc:sldMk cId="3451093341" sldId="320"/>
            <ac:spMk id="6" creationId="{EE1C1393-6558-4322-A1C5-F582FED6201F}"/>
          </ac:spMkLst>
        </pc:spChg>
        <pc:picChg chg="del">
          <ac:chgData name="Joseph  Witcombe" userId="S::joseph@purplebeard.co.uk::a2840d26-4401-46ce-837a-825901afe1b0" providerId="AD" clId="Web-{ED8F13C0-7C28-85ED-935D-BBA66D56B839}" dt="2022-02-15T06:02:08.983" v="11"/>
          <ac:picMkLst>
            <pc:docMk/>
            <pc:sldMk cId="3451093341" sldId="320"/>
            <ac:picMk id="2" creationId="{0D0596C6-99D5-441E-A26E-2DD729702C40}"/>
          </ac:picMkLst>
        </pc:picChg>
      </pc:sldChg>
    </pc:docChg>
  </pc:docChgLst>
  <pc:docChgLst>
    <pc:chgData name="Joseph  Witcombe" userId="S::joseph@purplebeard.co.uk::a2840d26-4401-46ce-837a-825901afe1b0" providerId="AD" clId="Web-{63620F62-8984-EC09-90DE-F84930811700}"/>
    <pc:docChg chg="modSld">
      <pc:chgData name="Joseph  Witcombe" userId="S::joseph@purplebeard.co.uk::a2840d26-4401-46ce-837a-825901afe1b0" providerId="AD" clId="Web-{63620F62-8984-EC09-90DE-F84930811700}" dt="2022-03-12T21:12:42.704" v="10" actId="20577"/>
      <pc:docMkLst>
        <pc:docMk/>
      </pc:docMkLst>
      <pc:sldChg chg="modSp">
        <pc:chgData name="Joseph  Witcombe" userId="S::joseph@purplebeard.co.uk::a2840d26-4401-46ce-837a-825901afe1b0" providerId="AD" clId="Web-{63620F62-8984-EC09-90DE-F84930811700}" dt="2022-03-12T21:12:42.704" v="10" actId="20577"/>
        <pc:sldMkLst>
          <pc:docMk/>
          <pc:sldMk cId="3048117351" sldId="354"/>
        </pc:sldMkLst>
        <pc:spChg chg="mod">
          <ac:chgData name="Joseph  Witcombe" userId="S::joseph@purplebeard.co.uk::a2840d26-4401-46ce-837a-825901afe1b0" providerId="AD" clId="Web-{63620F62-8984-EC09-90DE-F84930811700}" dt="2022-03-12T21:12:42.704" v="10" actId="20577"/>
          <ac:spMkLst>
            <pc:docMk/>
            <pc:sldMk cId="3048117351" sldId="354"/>
            <ac:spMk id="3" creationId="{DFFA28C3-300F-465A-B033-CF910AE2C92F}"/>
          </ac:spMkLst>
        </pc:spChg>
      </pc:sldChg>
    </pc:docChg>
  </pc:docChgLst>
  <pc:docChgLst>
    <pc:chgData name="Joseph  Witcombe" userId="S::joseph@purplebeard.co.uk::a2840d26-4401-46ce-837a-825901afe1b0" providerId="AD" clId="Web-{FD558377-0BE8-4A2D-A53D-C358A9AE8D63}"/>
    <pc:docChg chg="addSld delSld modSld sldOrd">
      <pc:chgData name="Joseph  Witcombe" userId="S::joseph@purplebeard.co.uk::a2840d26-4401-46ce-837a-825901afe1b0" providerId="AD" clId="Web-{FD558377-0BE8-4A2D-A53D-C358A9AE8D63}" dt="2022-03-06T17:50:07.052" v="963"/>
      <pc:docMkLst>
        <pc:docMk/>
      </pc:docMkLst>
      <pc:sldChg chg="addSp delSp modSp mod modClrScheme chgLayout">
        <pc:chgData name="Joseph  Witcombe" userId="S::joseph@purplebeard.co.uk::a2840d26-4401-46ce-837a-825901afe1b0" providerId="AD" clId="Web-{FD558377-0BE8-4A2D-A53D-C358A9AE8D63}" dt="2022-03-05T22:18:32.072" v="211" actId="20577"/>
        <pc:sldMkLst>
          <pc:docMk/>
          <pc:sldMk cId="347320070" sldId="304"/>
        </pc:sldMkLst>
        <pc:spChg chg="add del mod">
          <ac:chgData name="Joseph  Witcombe" userId="S::joseph@purplebeard.co.uk::a2840d26-4401-46ce-837a-825901afe1b0" providerId="AD" clId="Web-{FD558377-0BE8-4A2D-A53D-C358A9AE8D63}" dt="2022-03-05T22:00:22.160" v="153"/>
          <ac:spMkLst>
            <pc:docMk/>
            <pc:sldMk cId="347320070" sldId="304"/>
            <ac:spMk id="3" creationId="{93596082-D13F-4D6C-B10A-65B326859B13}"/>
          </ac:spMkLst>
        </pc:spChg>
        <pc:spChg chg="add del mod">
          <ac:chgData name="Joseph  Witcombe" userId="S::joseph@purplebeard.co.uk::a2840d26-4401-46ce-837a-825901afe1b0" providerId="AD" clId="Web-{FD558377-0BE8-4A2D-A53D-C358A9AE8D63}" dt="2022-03-05T22:17:12.663" v="180"/>
          <ac:spMkLst>
            <pc:docMk/>
            <pc:sldMk cId="347320070" sldId="304"/>
            <ac:spMk id="4" creationId="{B27088D0-845E-4D9B-AE67-2D75F839248D}"/>
          </ac:spMkLst>
        </pc:spChg>
        <pc:spChg chg="mod ord">
          <ac:chgData name="Joseph  Witcombe" userId="S::joseph@purplebeard.co.uk::a2840d26-4401-46ce-837a-825901afe1b0" providerId="AD" clId="Web-{FD558377-0BE8-4A2D-A53D-C358A9AE8D63}" dt="2022-03-05T22:15:47.786" v="171" actId="1076"/>
          <ac:spMkLst>
            <pc:docMk/>
            <pc:sldMk cId="347320070" sldId="304"/>
            <ac:spMk id="5" creationId="{481AA86E-3DC1-4DCA-BC38-33D5B631259A}"/>
          </ac:spMkLst>
        </pc:spChg>
        <pc:spChg chg="add del mod ord">
          <ac:chgData name="Joseph  Witcombe" userId="S::joseph@purplebeard.co.uk::a2840d26-4401-46ce-837a-825901afe1b0" providerId="AD" clId="Web-{FD558377-0BE8-4A2D-A53D-C358A9AE8D63}" dt="2022-03-05T22:18:32.072" v="211" actId="20577"/>
          <ac:spMkLst>
            <pc:docMk/>
            <pc:sldMk cId="347320070" sldId="304"/>
            <ac:spMk id="6" creationId="{EE1C1393-6558-4322-A1C5-F582FED6201F}"/>
          </ac:spMkLst>
        </pc:spChg>
        <pc:spChg chg="add del mod">
          <ac:chgData name="Joseph  Witcombe" userId="S::joseph@purplebeard.co.uk::a2840d26-4401-46ce-837a-825901afe1b0" providerId="AD" clId="Web-{FD558377-0BE8-4A2D-A53D-C358A9AE8D63}" dt="2022-03-05T22:17:15.491" v="181"/>
          <ac:spMkLst>
            <pc:docMk/>
            <pc:sldMk cId="347320070" sldId="304"/>
            <ac:spMk id="7" creationId="{684C8F51-FC0E-4FFC-9EC8-D7D92433A856}"/>
          </ac:spMkLst>
        </pc:spChg>
        <pc:spChg chg="del">
          <ac:chgData name="Joseph  Witcombe" userId="S::joseph@purplebeard.co.uk::a2840d26-4401-46ce-837a-825901afe1b0" providerId="AD" clId="Web-{FD558377-0BE8-4A2D-A53D-C358A9AE8D63}" dt="2022-03-05T22:14:57.247" v="159"/>
          <ac:spMkLst>
            <pc:docMk/>
            <pc:sldMk cId="347320070" sldId="304"/>
            <ac:spMk id="103" creationId="{00000000-0000-0000-0000-000000000000}"/>
          </ac:spMkLst>
        </pc:spChg>
      </pc:sldChg>
      <pc:sldChg chg="modSp">
        <pc:chgData name="Joseph  Witcombe" userId="S::joseph@purplebeard.co.uk::a2840d26-4401-46ce-837a-825901afe1b0" providerId="AD" clId="Web-{FD558377-0BE8-4A2D-A53D-C358A9AE8D63}" dt="2022-03-06T17:39:03.169" v="860" actId="20577"/>
        <pc:sldMkLst>
          <pc:docMk/>
          <pc:sldMk cId="3909290148" sldId="305"/>
        </pc:sldMkLst>
        <pc:spChg chg="mod">
          <ac:chgData name="Joseph  Witcombe" userId="S::joseph@purplebeard.co.uk::a2840d26-4401-46ce-837a-825901afe1b0" providerId="AD" clId="Web-{FD558377-0BE8-4A2D-A53D-C358A9AE8D63}" dt="2022-03-06T17:39:03.169" v="860" actId="20577"/>
          <ac:spMkLst>
            <pc:docMk/>
            <pc:sldMk cId="3909290148" sldId="305"/>
            <ac:spMk id="5" creationId="{481AA86E-3DC1-4DCA-BC38-33D5B631259A}"/>
          </ac:spMkLst>
        </pc:spChg>
      </pc:sldChg>
      <pc:sldChg chg="modSp">
        <pc:chgData name="Joseph  Witcombe" userId="S::joseph@purplebeard.co.uk::a2840d26-4401-46ce-837a-825901afe1b0" providerId="AD" clId="Web-{FD558377-0BE8-4A2D-A53D-C358A9AE8D63}" dt="2022-03-06T17:39:10.060" v="861" actId="20577"/>
        <pc:sldMkLst>
          <pc:docMk/>
          <pc:sldMk cId="3028111047" sldId="306"/>
        </pc:sldMkLst>
        <pc:spChg chg="mod">
          <ac:chgData name="Joseph  Witcombe" userId="S::joseph@purplebeard.co.uk::a2840d26-4401-46ce-837a-825901afe1b0" providerId="AD" clId="Web-{FD558377-0BE8-4A2D-A53D-C358A9AE8D63}" dt="2022-03-06T17:39:10.060" v="861" actId="20577"/>
          <ac:spMkLst>
            <pc:docMk/>
            <pc:sldMk cId="3028111047" sldId="306"/>
            <ac:spMk id="5" creationId="{481AA86E-3DC1-4DCA-BC38-33D5B631259A}"/>
          </ac:spMkLst>
        </pc:spChg>
        <pc:spChg chg="mod">
          <ac:chgData name="Joseph  Witcombe" userId="S::joseph@purplebeard.co.uk::a2840d26-4401-46ce-837a-825901afe1b0" providerId="AD" clId="Web-{FD558377-0BE8-4A2D-A53D-C358A9AE8D63}" dt="2022-03-05T22:27:24.996" v="360" actId="20577"/>
          <ac:spMkLst>
            <pc:docMk/>
            <pc:sldMk cId="3028111047" sldId="306"/>
            <ac:spMk id="6" creationId="{EE1C1393-6558-4322-A1C5-F582FED6201F}"/>
          </ac:spMkLst>
        </pc:spChg>
      </pc:sldChg>
      <pc:sldChg chg="modSp ord">
        <pc:chgData name="Joseph  Witcombe" userId="S::joseph@purplebeard.co.uk::a2840d26-4401-46ce-837a-825901afe1b0" providerId="AD" clId="Web-{FD558377-0BE8-4A2D-A53D-C358A9AE8D63}" dt="2022-03-06T13:00:42.143" v="607" actId="20577"/>
        <pc:sldMkLst>
          <pc:docMk/>
          <pc:sldMk cId="3369513202" sldId="307"/>
        </pc:sldMkLst>
        <pc:spChg chg="mod">
          <ac:chgData name="Joseph  Witcombe" userId="S::joseph@purplebeard.co.uk::a2840d26-4401-46ce-837a-825901afe1b0" providerId="AD" clId="Web-{FD558377-0BE8-4A2D-A53D-C358A9AE8D63}" dt="2022-03-06T13:00:42.143" v="607" actId="20577"/>
          <ac:spMkLst>
            <pc:docMk/>
            <pc:sldMk cId="3369513202" sldId="307"/>
            <ac:spMk id="5" creationId="{481AA86E-3DC1-4DCA-BC38-33D5B631259A}"/>
          </ac:spMkLst>
        </pc:spChg>
        <pc:spChg chg="mod">
          <ac:chgData name="Joseph  Witcombe" userId="S::joseph@purplebeard.co.uk::a2840d26-4401-46ce-837a-825901afe1b0" providerId="AD" clId="Web-{FD558377-0BE8-4A2D-A53D-C358A9AE8D63}" dt="2022-03-06T12:59:17.154" v="604" actId="20577"/>
          <ac:spMkLst>
            <pc:docMk/>
            <pc:sldMk cId="3369513202" sldId="307"/>
            <ac:spMk id="6" creationId="{EE1C1393-6558-4322-A1C5-F582FED6201F}"/>
          </ac:spMkLst>
        </pc:spChg>
      </pc:sldChg>
      <pc:sldChg chg="modSp ord">
        <pc:chgData name="Joseph  Witcombe" userId="S::joseph@purplebeard.co.uk::a2840d26-4401-46ce-837a-825901afe1b0" providerId="AD" clId="Web-{FD558377-0BE8-4A2D-A53D-C358A9AE8D63}" dt="2022-03-06T17:37:42.055" v="854"/>
        <pc:sldMkLst>
          <pc:docMk/>
          <pc:sldMk cId="3153982190" sldId="308"/>
        </pc:sldMkLst>
        <pc:spChg chg="mod">
          <ac:chgData name="Joseph  Witcombe" userId="S::joseph@purplebeard.co.uk::a2840d26-4401-46ce-837a-825901afe1b0" providerId="AD" clId="Web-{FD558377-0BE8-4A2D-A53D-C358A9AE8D63}" dt="2022-03-06T17:37:28.163" v="853" actId="20577"/>
          <ac:spMkLst>
            <pc:docMk/>
            <pc:sldMk cId="3153982190" sldId="308"/>
            <ac:spMk id="5" creationId="{481AA86E-3DC1-4DCA-BC38-33D5B631259A}"/>
          </ac:spMkLst>
        </pc:spChg>
      </pc:sldChg>
      <pc:sldChg chg="modSp">
        <pc:chgData name="Joseph  Witcombe" userId="S::joseph@purplebeard.co.uk::a2840d26-4401-46ce-837a-825901afe1b0" providerId="AD" clId="Web-{FD558377-0BE8-4A2D-A53D-C358A9AE8D63}" dt="2022-03-05T21:58:51.704" v="137" actId="20577"/>
        <pc:sldMkLst>
          <pc:docMk/>
          <pc:sldMk cId="3011540623" sldId="309"/>
        </pc:sldMkLst>
        <pc:spChg chg="mod">
          <ac:chgData name="Joseph  Witcombe" userId="S::joseph@purplebeard.co.uk::a2840d26-4401-46ce-837a-825901afe1b0" providerId="AD" clId="Web-{FD558377-0BE8-4A2D-A53D-C358A9AE8D63}" dt="2022-03-05T21:58:51.704" v="137" actId="20577"/>
          <ac:spMkLst>
            <pc:docMk/>
            <pc:sldMk cId="3011540623" sldId="309"/>
            <ac:spMk id="6" creationId="{EE1C1393-6558-4322-A1C5-F582FED6201F}"/>
          </ac:spMkLst>
        </pc:spChg>
      </pc:sldChg>
      <pc:sldChg chg="modSp">
        <pc:chgData name="Joseph  Witcombe" userId="S::joseph@purplebeard.co.uk::a2840d26-4401-46ce-837a-825901afe1b0" providerId="AD" clId="Web-{FD558377-0BE8-4A2D-A53D-C358A9AE8D63}" dt="2022-03-05T22:28:08.278" v="370" actId="20577"/>
        <pc:sldMkLst>
          <pc:docMk/>
          <pc:sldMk cId="922629678" sldId="310"/>
        </pc:sldMkLst>
        <pc:spChg chg="mod">
          <ac:chgData name="Joseph  Witcombe" userId="S::joseph@purplebeard.co.uk::a2840d26-4401-46ce-837a-825901afe1b0" providerId="AD" clId="Web-{FD558377-0BE8-4A2D-A53D-C358A9AE8D63}" dt="2022-03-05T22:28:08.278" v="370" actId="20577"/>
          <ac:spMkLst>
            <pc:docMk/>
            <pc:sldMk cId="922629678" sldId="310"/>
            <ac:spMk id="6" creationId="{EE1C1393-6558-4322-A1C5-F582FED6201F}"/>
          </ac:spMkLst>
        </pc:spChg>
      </pc:sldChg>
      <pc:sldChg chg="del">
        <pc:chgData name="Joseph  Witcombe" userId="S::joseph@purplebeard.co.uk::a2840d26-4401-46ce-837a-825901afe1b0" providerId="AD" clId="Web-{FD558377-0BE8-4A2D-A53D-C358A9AE8D63}" dt="2022-03-06T17:38:17.479" v="855"/>
        <pc:sldMkLst>
          <pc:docMk/>
          <pc:sldMk cId="3554366550" sldId="315"/>
        </pc:sldMkLst>
      </pc:sldChg>
      <pc:sldChg chg="modSp">
        <pc:chgData name="Joseph  Witcombe" userId="S::joseph@purplebeard.co.uk::a2840d26-4401-46ce-837a-825901afe1b0" providerId="AD" clId="Web-{FD558377-0BE8-4A2D-A53D-C358A9AE8D63}" dt="2022-03-05T21:44:01.672" v="11" actId="20577"/>
        <pc:sldMkLst>
          <pc:docMk/>
          <pc:sldMk cId="957540262" sldId="319"/>
        </pc:sldMkLst>
        <pc:spChg chg="mod">
          <ac:chgData name="Joseph  Witcombe" userId="S::joseph@purplebeard.co.uk::a2840d26-4401-46ce-837a-825901afe1b0" providerId="AD" clId="Web-{FD558377-0BE8-4A2D-A53D-C358A9AE8D63}" dt="2022-03-05T21:44:01.672" v="11" actId="20577"/>
          <ac:spMkLst>
            <pc:docMk/>
            <pc:sldMk cId="957540262" sldId="319"/>
            <ac:spMk id="2" creationId="{001F9A95-9D5F-48AD-BCBA-763F46E32754}"/>
          </ac:spMkLst>
        </pc:spChg>
      </pc:sldChg>
      <pc:sldChg chg="modSp ord">
        <pc:chgData name="Joseph  Witcombe" userId="S::joseph@purplebeard.co.uk::a2840d26-4401-46ce-837a-825901afe1b0" providerId="AD" clId="Web-{FD558377-0BE8-4A2D-A53D-C358A9AE8D63}" dt="2022-03-06T17:38:59.903" v="859" actId="20577"/>
        <pc:sldMkLst>
          <pc:docMk/>
          <pc:sldMk cId="4250458814" sldId="321"/>
        </pc:sldMkLst>
        <pc:spChg chg="mod">
          <ac:chgData name="Joseph  Witcombe" userId="S::joseph@purplebeard.co.uk::a2840d26-4401-46ce-837a-825901afe1b0" providerId="AD" clId="Web-{FD558377-0BE8-4A2D-A53D-C358A9AE8D63}" dt="2022-03-06T17:38:59.903" v="859" actId="20577"/>
          <ac:spMkLst>
            <pc:docMk/>
            <pc:sldMk cId="4250458814" sldId="321"/>
            <ac:spMk id="5" creationId="{481AA86E-3DC1-4DCA-BC38-33D5B631259A}"/>
          </ac:spMkLst>
        </pc:spChg>
      </pc:sldChg>
      <pc:sldChg chg="delSp modSp add ord replId">
        <pc:chgData name="Joseph  Witcombe" userId="S::joseph@purplebeard.co.uk::a2840d26-4401-46ce-837a-825901afe1b0" providerId="AD" clId="Web-{FD558377-0BE8-4A2D-A53D-C358A9AE8D63}" dt="2022-03-05T21:59:32.409" v="139"/>
        <pc:sldMkLst>
          <pc:docMk/>
          <pc:sldMk cId="3048117351" sldId="354"/>
        </pc:sldMkLst>
        <pc:spChg chg="del mod">
          <ac:chgData name="Joseph  Witcombe" userId="S::joseph@purplebeard.co.uk::a2840d26-4401-46ce-837a-825901afe1b0" providerId="AD" clId="Web-{FD558377-0BE8-4A2D-A53D-C358A9AE8D63}" dt="2022-03-05T21:44:44.517" v="23"/>
          <ac:spMkLst>
            <pc:docMk/>
            <pc:sldMk cId="3048117351" sldId="354"/>
            <ac:spMk id="2" creationId="{001F9A95-9D5F-48AD-BCBA-763F46E32754}"/>
          </ac:spMkLst>
        </pc:spChg>
        <pc:spChg chg="mod">
          <ac:chgData name="Joseph  Witcombe" userId="S::joseph@purplebeard.co.uk::a2840d26-4401-46ce-837a-825901afe1b0" providerId="AD" clId="Web-{FD558377-0BE8-4A2D-A53D-C358A9AE8D63}" dt="2022-03-05T21:44:52.048" v="25" actId="14100"/>
          <ac:spMkLst>
            <pc:docMk/>
            <pc:sldMk cId="3048117351" sldId="354"/>
            <ac:spMk id="3" creationId="{DFFA28C3-300F-465A-B033-CF910AE2C92F}"/>
          </ac:spMkLst>
        </pc:spChg>
      </pc:sldChg>
      <pc:sldChg chg="addSp delSp modSp add mod replId modClrScheme chgLayout">
        <pc:chgData name="Joseph  Witcombe" userId="S::joseph@purplebeard.co.uk::a2840d26-4401-46ce-837a-825901afe1b0" providerId="AD" clId="Web-{FD558377-0BE8-4A2D-A53D-C358A9AE8D63}" dt="2022-03-05T21:56:54.607" v="108" actId="20577"/>
        <pc:sldMkLst>
          <pc:docMk/>
          <pc:sldMk cId="890377984" sldId="355"/>
        </pc:sldMkLst>
        <pc:spChg chg="add del mod ord">
          <ac:chgData name="Joseph  Witcombe" userId="S::joseph@purplebeard.co.uk::a2840d26-4401-46ce-837a-825901afe1b0" providerId="AD" clId="Web-{FD558377-0BE8-4A2D-A53D-C358A9AE8D63}" dt="2022-03-05T21:50:15.807" v="32"/>
          <ac:spMkLst>
            <pc:docMk/>
            <pc:sldMk cId="890377984" sldId="355"/>
            <ac:spMk id="3" creationId="{AAE57DDC-C480-485E-9ABA-0CF06C23CE8D}"/>
          </ac:spMkLst>
        </pc:spChg>
        <pc:spChg chg="add del mod">
          <ac:chgData name="Joseph  Witcombe" userId="S::joseph@purplebeard.co.uk::a2840d26-4401-46ce-837a-825901afe1b0" providerId="AD" clId="Web-{FD558377-0BE8-4A2D-A53D-C358A9AE8D63}" dt="2022-03-05T21:54:23.955" v="84"/>
          <ac:spMkLst>
            <pc:docMk/>
            <pc:sldMk cId="890377984" sldId="355"/>
            <ac:spMk id="4" creationId="{5DC1E2B8-6517-4568-AB48-9A3EF2B559CC}"/>
          </ac:spMkLst>
        </pc:spChg>
        <pc:spChg chg="mod ord">
          <ac:chgData name="Joseph  Witcombe" userId="S::joseph@purplebeard.co.uk::a2840d26-4401-46ce-837a-825901afe1b0" providerId="AD" clId="Web-{FD558377-0BE8-4A2D-A53D-C358A9AE8D63}" dt="2022-03-05T21:56:54.607" v="108" actId="20577"/>
          <ac:spMkLst>
            <pc:docMk/>
            <pc:sldMk cId="890377984" sldId="355"/>
            <ac:spMk id="5" creationId="{481AA86E-3DC1-4DCA-BC38-33D5B631259A}"/>
          </ac:spMkLst>
        </pc:spChg>
        <pc:spChg chg="del mod">
          <ac:chgData name="Joseph  Witcombe" userId="S::joseph@purplebeard.co.uk::a2840d26-4401-46ce-837a-825901afe1b0" providerId="AD" clId="Web-{FD558377-0BE8-4A2D-A53D-C358A9AE8D63}" dt="2022-03-05T21:49:51.728" v="29"/>
          <ac:spMkLst>
            <pc:docMk/>
            <pc:sldMk cId="890377984" sldId="355"/>
            <ac:spMk id="6" creationId="{EE1C1393-6558-4322-A1C5-F582FED6201F}"/>
          </ac:spMkLst>
        </pc:spChg>
        <pc:spChg chg="add mod ord">
          <ac:chgData name="Joseph  Witcombe" userId="S::joseph@purplebeard.co.uk::a2840d26-4401-46ce-837a-825901afe1b0" providerId="AD" clId="Web-{FD558377-0BE8-4A2D-A53D-C358A9AE8D63}" dt="2022-03-05T21:56:29.356" v="101" actId="1076"/>
          <ac:spMkLst>
            <pc:docMk/>
            <pc:sldMk cId="890377984" sldId="355"/>
            <ac:spMk id="7" creationId="{800AD5F4-648B-4769-BFB9-709939ED4C03}"/>
          </ac:spMkLst>
        </pc:spChg>
        <pc:spChg chg="add del mod">
          <ac:chgData name="Joseph  Witcombe" userId="S::joseph@purplebeard.co.uk::a2840d26-4401-46ce-837a-825901afe1b0" providerId="AD" clId="Web-{FD558377-0BE8-4A2D-A53D-C358A9AE8D63}" dt="2022-03-05T21:51:12.465" v="43"/>
          <ac:spMkLst>
            <pc:docMk/>
            <pc:sldMk cId="890377984" sldId="355"/>
            <ac:spMk id="8" creationId="{A2CC5D28-F5C2-48EE-8D0E-9D5C94CACF05}"/>
          </ac:spMkLst>
        </pc:spChg>
        <pc:spChg chg="add del mod">
          <ac:chgData name="Joseph  Witcombe" userId="S::joseph@purplebeard.co.uk::a2840d26-4401-46ce-837a-825901afe1b0" providerId="AD" clId="Web-{FD558377-0BE8-4A2D-A53D-C358A9AE8D63}" dt="2022-03-05T21:53:24.625" v="74"/>
          <ac:spMkLst>
            <pc:docMk/>
            <pc:sldMk cId="890377984" sldId="355"/>
            <ac:spMk id="9" creationId="{86876C3F-C251-4D35-ADDF-4F2C4533A27A}"/>
          </ac:spMkLst>
        </pc:spChg>
        <pc:spChg chg="add mod">
          <ac:chgData name="Joseph  Witcombe" userId="S::joseph@purplebeard.co.uk::a2840d26-4401-46ce-837a-825901afe1b0" providerId="AD" clId="Web-{FD558377-0BE8-4A2D-A53D-C358A9AE8D63}" dt="2022-03-05T21:56:29.341" v="100" actId="1076"/>
          <ac:spMkLst>
            <pc:docMk/>
            <pc:sldMk cId="890377984" sldId="355"/>
            <ac:spMk id="10" creationId="{52E57175-69C7-4EE7-B0CC-F1648CE97BB3}"/>
          </ac:spMkLst>
        </pc:spChg>
        <pc:spChg chg="add del mod">
          <ac:chgData name="Joseph  Witcombe" userId="S::joseph@purplebeard.co.uk::a2840d26-4401-46ce-837a-825901afe1b0" providerId="AD" clId="Web-{FD558377-0BE8-4A2D-A53D-C358A9AE8D63}" dt="2022-03-05T21:51:12.465" v="42"/>
          <ac:spMkLst>
            <pc:docMk/>
            <pc:sldMk cId="890377984" sldId="355"/>
            <ac:spMk id="11" creationId="{087068A2-134B-4131-86D3-9F06D4A2CD2C}"/>
          </ac:spMkLst>
        </pc:spChg>
        <pc:spChg chg="del">
          <ac:chgData name="Joseph  Witcombe" userId="S::joseph@purplebeard.co.uk::a2840d26-4401-46ce-837a-825901afe1b0" providerId="AD" clId="Web-{FD558377-0BE8-4A2D-A53D-C358A9AE8D63}" dt="2022-03-05T21:49:57.838" v="30"/>
          <ac:spMkLst>
            <pc:docMk/>
            <pc:sldMk cId="890377984" sldId="355"/>
            <ac:spMk id="103" creationId="{00000000-0000-0000-0000-000000000000}"/>
          </ac:spMkLst>
        </pc:spChg>
      </pc:sldChg>
      <pc:sldChg chg="addSp delSp modSp add replId">
        <pc:chgData name="Joseph  Witcombe" userId="S::joseph@purplebeard.co.uk::a2840d26-4401-46ce-837a-825901afe1b0" providerId="AD" clId="Web-{FD558377-0BE8-4A2D-A53D-C358A9AE8D63}" dt="2022-03-05T22:25:23.333" v="347" actId="20577"/>
        <pc:sldMkLst>
          <pc:docMk/>
          <pc:sldMk cId="2097566420" sldId="356"/>
        </pc:sldMkLst>
        <pc:spChg chg="add del">
          <ac:chgData name="Joseph  Witcombe" userId="S::joseph@purplebeard.co.uk::a2840d26-4401-46ce-837a-825901afe1b0" providerId="AD" clId="Web-{FD558377-0BE8-4A2D-A53D-C358A9AE8D63}" dt="2022-03-05T22:24:31.457" v="340"/>
          <ac:spMkLst>
            <pc:docMk/>
            <pc:sldMk cId="2097566420" sldId="356"/>
            <ac:spMk id="2" creationId="{2011345F-C969-4D26-A7C0-849906982989}"/>
          </ac:spMkLst>
        </pc:spChg>
        <pc:spChg chg="mod">
          <ac:chgData name="Joseph  Witcombe" userId="S::joseph@purplebeard.co.uk::a2840d26-4401-46ce-837a-825901afe1b0" providerId="AD" clId="Web-{FD558377-0BE8-4A2D-A53D-C358A9AE8D63}" dt="2022-03-05T22:25:23.333" v="347" actId="20577"/>
          <ac:spMkLst>
            <pc:docMk/>
            <pc:sldMk cId="2097566420" sldId="356"/>
            <ac:spMk id="4" creationId="{B27088D0-845E-4D9B-AE67-2D75F839248D}"/>
          </ac:spMkLst>
        </pc:spChg>
        <pc:spChg chg="mod">
          <ac:chgData name="Joseph  Witcombe" userId="S::joseph@purplebeard.co.uk::a2840d26-4401-46ce-837a-825901afe1b0" providerId="AD" clId="Web-{FD558377-0BE8-4A2D-A53D-C358A9AE8D63}" dt="2022-03-05T22:18:34.353" v="212" actId="20577"/>
          <ac:spMkLst>
            <pc:docMk/>
            <pc:sldMk cId="2097566420" sldId="356"/>
            <ac:spMk id="5" creationId="{481AA86E-3DC1-4DCA-BC38-33D5B631259A}"/>
          </ac:spMkLst>
        </pc:spChg>
        <pc:spChg chg="mod">
          <ac:chgData name="Joseph  Witcombe" userId="S::joseph@purplebeard.co.uk::a2840d26-4401-46ce-837a-825901afe1b0" providerId="AD" clId="Web-{FD558377-0BE8-4A2D-A53D-C358A9AE8D63}" dt="2022-03-05T22:24:20.394" v="338" actId="14100"/>
          <ac:spMkLst>
            <pc:docMk/>
            <pc:sldMk cId="2097566420" sldId="356"/>
            <ac:spMk id="6" creationId="{EE1C1393-6558-4322-A1C5-F582FED6201F}"/>
          </ac:spMkLst>
        </pc:spChg>
        <pc:spChg chg="mod">
          <ac:chgData name="Joseph  Witcombe" userId="S::joseph@purplebeard.co.uk::a2840d26-4401-46ce-837a-825901afe1b0" providerId="AD" clId="Web-{FD558377-0BE8-4A2D-A53D-C358A9AE8D63}" dt="2022-03-05T22:18:44.556" v="214" actId="20577"/>
          <ac:spMkLst>
            <pc:docMk/>
            <pc:sldMk cId="2097566420" sldId="356"/>
            <ac:spMk id="7" creationId="{684C8F51-FC0E-4FFC-9EC8-D7D92433A856}"/>
          </ac:spMkLst>
        </pc:spChg>
      </pc:sldChg>
      <pc:sldChg chg="modSp add del ord replId">
        <pc:chgData name="Joseph  Witcombe" userId="S::joseph@purplebeard.co.uk::a2840d26-4401-46ce-837a-825901afe1b0" providerId="AD" clId="Web-{FD558377-0BE8-4A2D-A53D-C358A9AE8D63}" dt="2022-03-06T12:28:46.126" v="382"/>
        <pc:sldMkLst>
          <pc:docMk/>
          <pc:sldMk cId="3215006227" sldId="357"/>
        </pc:sldMkLst>
        <pc:spChg chg="mod">
          <ac:chgData name="Joseph  Witcombe" userId="S::joseph@purplebeard.co.uk::a2840d26-4401-46ce-837a-825901afe1b0" providerId="AD" clId="Web-{FD558377-0BE8-4A2D-A53D-C358A9AE8D63}" dt="2022-03-06T11:28:31.283" v="379" actId="20577"/>
          <ac:spMkLst>
            <pc:docMk/>
            <pc:sldMk cId="3215006227" sldId="357"/>
            <ac:spMk id="5" creationId="{481AA86E-3DC1-4DCA-BC38-33D5B631259A}"/>
          </ac:spMkLst>
        </pc:spChg>
      </pc:sldChg>
      <pc:sldChg chg="addSp delSp modSp add del mod ord replId modClrScheme chgLayout">
        <pc:chgData name="Joseph  Witcombe" userId="S::joseph@purplebeard.co.uk::a2840d26-4401-46ce-837a-825901afe1b0" providerId="AD" clId="Web-{FD558377-0BE8-4A2D-A53D-C358A9AE8D63}" dt="2022-03-06T17:34:09.886" v="773"/>
        <pc:sldMkLst>
          <pc:docMk/>
          <pc:sldMk cId="571186666" sldId="358"/>
        </pc:sldMkLst>
        <pc:spChg chg="add del mod ord">
          <ac:chgData name="Joseph  Witcombe" userId="S::joseph@purplebeard.co.uk::a2840d26-4401-46ce-837a-825901afe1b0" providerId="AD" clId="Web-{FD558377-0BE8-4A2D-A53D-C358A9AE8D63}" dt="2022-03-06T12:32:20.188" v="503"/>
          <ac:spMkLst>
            <pc:docMk/>
            <pc:sldMk cId="571186666" sldId="358"/>
            <ac:spMk id="2" creationId="{DD6AD2D9-A051-43B8-80ED-76440DA5EC91}"/>
          </ac:spMkLst>
        </pc:spChg>
        <pc:spChg chg="mod">
          <ac:chgData name="Joseph  Witcombe" userId="S::joseph@purplebeard.co.uk::a2840d26-4401-46ce-837a-825901afe1b0" providerId="AD" clId="Web-{FD558377-0BE8-4A2D-A53D-C358A9AE8D63}" dt="2022-03-06T17:32:00.144" v="766" actId="20577"/>
          <ac:spMkLst>
            <pc:docMk/>
            <pc:sldMk cId="571186666" sldId="358"/>
            <ac:spMk id="4" creationId="{B27088D0-845E-4D9B-AE67-2D75F839248D}"/>
          </ac:spMkLst>
        </pc:spChg>
        <pc:spChg chg="mod ord">
          <ac:chgData name="Joseph  Witcombe" userId="S::joseph@purplebeard.co.uk::a2840d26-4401-46ce-837a-825901afe1b0" providerId="AD" clId="Web-{FD558377-0BE8-4A2D-A53D-C358A9AE8D63}" dt="2022-03-06T17:32:21.567" v="770" actId="20577"/>
          <ac:spMkLst>
            <pc:docMk/>
            <pc:sldMk cId="571186666" sldId="358"/>
            <ac:spMk id="5" creationId="{481AA86E-3DC1-4DCA-BC38-33D5B631259A}"/>
          </ac:spMkLst>
        </pc:spChg>
        <pc:spChg chg="mod ord">
          <ac:chgData name="Joseph  Witcombe" userId="S::joseph@purplebeard.co.uk::a2840d26-4401-46ce-837a-825901afe1b0" providerId="AD" clId="Web-{FD558377-0BE8-4A2D-A53D-C358A9AE8D63}" dt="2022-03-06T17:31:24.454" v="756" actId="20577"/>
          <ac:spMkLst>
            <pc:docMk/>
            <pc:sldMk cId="571186666" sldId="358"/>
            <ac:spMk id="6" creationId="{EE1C1393-6558-4322-A1C5-F582FED6201F}"/>
          </ac:spMkLst>
        </pc:spChg>
        <pc:spChg chg="mod">
          <ac:chgData name="Joseph  Witcombe" userId="S::joseph@purplebeard.co.uk::a2840d26-4401-46ce-837a-825901afe1b0" providerId="AD" clId="Web-{FD558377-0BE8-4A2D-A53D-C358A9AE8D63}" dt="2022-03-06T17:32:21.973" v="772" actId="20577"/>
          <ac:spMkLst>
            <pc:docMk/>
            <pc:sldMk cId="571186666" sldId="358"/>
            <ac:spMk id="7" creationId="{684C8F51-FC0E-4FFC-9EC8-D7D92433A856}"/>
          </ac:spMkLst>
        </pc:spChg>
        <pc:cxnChg chg="del">
          <ac:chgData name="Joseph  Witcombe" userId="S::joseph@purplebeard.co.uk::a2840d26-4401-46ce-837a-825901afe1b0" providerId="AD" clId="Web-{FD558377-0BE8-4A2D-A53D-C358A9AE8D63}" dt="2022-03-06T12:32:24.141" v="504"/>
          <ac:cxnSpMkLst>
            <pc:docMk/>
            <pc:sldMk cId="571186666" sldId="358"/>
            <ac:cxnSpMk id="106" creationId="{00000000-0000-0000-0000-000000000000}"/>
          </ac:cxnSpMkLst>
        </pc:cxnChg>
      </pc:sldChg>
      <pc:sldChg chg="modSp add replId">
        <pc:chgData name="Joseph  Witcombe" userId="S::joseph@purplebeard.co.uk::a2840d26-4401-46ce-837a-825901afe1b0" providerId="AD" clId="Web-{FD558377-0BE8-4A2D-A53D-C358A9AE8D63}" dt="2022-03-06T17:37:08.225" v="841" actId="20577"/>
        <pc:sldMkLst>
          <pc:docMk/>
          <pc:sldMk cId="2170912879" sldId="359"/>
        </pc:sldMkLst>
        <pc:spChg chg="mod">
          <ac:chgData name="Joseph  Witcombe" userId="S::joseph@purplebeard.co.uk::a2840d26-4401-46ce-837a-825901afe1b0" providerId="AD" clId="Web-{FD558377-0BE8-4A2D-A53D-C358A9AE8D63}" dt="2022-03-06T17:36:36.317" v="811" actId="20577"/>
          <ac:spMkLst>
            <pc:docMk/>
            <pc:sldMk cId="2170912879" sldId="359"/>
            <ac:spMk id="5" creationId="{481AA86E-3DC1-4DCA-BC38-33D5B631259A}"/>
          </ac:spMkLst>
        </pc:spChg>
        <pc:spChg chg="mod">
          <ac:chgData name="Joseph  Witcombe" userId="S::joseph@purplebeard.co.uk::a2840d26-4401-46ce-837a-825901afe1b0" providerId="AD" clId="Web-{FD558377-0BE8-4A2D-A53D-C358A9AE8D63}" dt="2022-03-06T17:37:08.225" v="841" actId="20577"/>
          <ac:spMkLst>
            <pc:docMk/>
            <pc:sldMk cId="2170912879" sldId="359"/>
            <ac:spMk id="6" creationId="{EE1C1393-6558-4322-A1C5-F582FED6201F}"/>
          </ac:spMkLst>
        </pc:spChg>
      </pc:sldChg>
      <pc:sldChg chg="modSp add ord replId">
        <pc:chgData name="Joseph  Witcombe" userId="S::joseph@purplebeard.co.uk::a2840d26-4401-46ce-837a-825901afe1b0" providerId="AD" clId="Web-{FD558377-0BE8-4A2D-A53D-C358A9AE8D63}" dt="2022-03-06T17:32:15.426" v="769" actId="20577"/>
        <pc:sldMkLst>
          <pc:docMk/>
          <pc:sldMk cId="1347391900" sldId="360"/>
        </pc:sldMkLst>
        <pc:spChg chg="mod">
          <ac:chgData name="Joseph  Witcombe" userId="S::joseph@purplebeard.co.uk::a2840d26-4401-46ce-837a-825901afe1b0" providerId="AD" clId="Web-{FD558377-0BE8-4A2D-A53D-C358A9AE8D63}" dt="2022-03-06T17:32:11.785" v="768" actId="20577"/>
          <ac:spMkLst>
            <pc:docMk/>
            <pc:sldMk cId="1347391900" sldId="360"/>
            <ac:spMk id="5" creationId="{481AA86E-3DC1-4DCA-BC38-33D5B631259A}"/>
          </ac:spMkLst>
        </pc:spChg>
        <pc:spChg chg="mod">
          <ac:chgData name="Joseph  Witcombe" userId="S::joseph@purplebeard.co.uk::a2840d26-4401-46ce-837a-825901afe1b0" providerId="AD" clId="Web-{FD558377-0BE8-4A2D-A53D-C358A9AE8D63}" dt="2022-03-06T17:32:15.426" v="769" actId="20577"/>
          <ac:spMkLst>
            <pc:docMk/>
            <pc:sldMk cId="1347391900" sldId="360"/>
            <ac:spMk id="7" creationId="{684C8F51-FC0E-4FFC-9EC8-D7D92433A856}"/>
          </ac:spMkLst>
        </pc:spChg>
      </pc:sldChg>
      <pc:sldChg chg="modSp add del ord replId">
        <pc:chgData name="Joseph  Witcombe" userId="S::joseph@purplebeard.co.uk::a2840d26-4401-46ce-837a-825901afe1b0" providerId="AD" clId="Web-{FD558377-0BE8-4A2D-A53D-C358A9AE8D63}" dt="2022-03-06T17:50:07.052" v="963"/>
        <pc:sldMkLst>
          <pc:docMk/>
          <pc:sldMk cId="3735320165" sldId="361"/>
        </pc:sldMkLst>
        <pc:spChg chg="mod">
          <ac:chgData name="Joseph  Witcombe" userId="S::joseph@purplebeard.co.uk::a2840d26-4401-46ce-837a-825901afe1b0" providerId="AD" clId="Web-{FD558377-0BE8-4A2D-A53D-C358A9AE8D63}" dt="2022-03-06T17:48:34.328" v="920" actId="20577"/>
          <ac:spMkLst>
            <pc:docMk/>
            <pc:sldMk cId="3735320165" sldId="361"/>
            <ac:spMk id="4" creationId="{B27088D0-845E-4D9B-AE67-2D75F839248D}"/>
          </ac:spMkLst>
        </pc:spChg>
        <pc:spChg chg="mod">
          <ac:chgData name="Joseph  Witcombe" userId="S::joseph@purplebeard.co.uk::a2840d26-4401-46ce-837a-825901afe1b0" providerId="AD" clId="Web-{FD558377-0BE8-4A2D-A53D-C358A9AE8D63}" dt="2022-03-06T17:44:16.032" v="867" actId="20577"/>
          <ac:spMkLst>
            <pc:docMk/>
            <pc:sldMk cId="3735320165" sldId="361"/>
            <ac:spMk id="5" creationId="{481AA86E-3DC1-4DCA-BC38-33D5B631259A}"/>
          </ac:spMkLst>
        </pc:spChg>
        <pc:spChg chg="mod">
          <ac:chgData name="Joseph  Witcombe" userId="S::joseph@purplebeard.co.uk::a2840d26-4401-46ce-837a-825901afe1b0" providerId="AD" clId="Web-{FD558377-0BE8-4A2D-A53D-C358A9AE8D63}" dt="2022-03-06T17:48:39.657" v="962"/>
          <ac:spMkLst>
            <pc:docMk/>
            <pc:sldMk cId="3735320165" sldId="361"/>
            <ac:spMk id="6" creationId="{EE1C1393-6558-4322-A1C5-F582FED6201F}"/>
          </ac:spMkLst>
        </pc:spChg>
        <pc:spChg chg="mod">
          <ac:chgData name="Joseph  Witcombe" userId="S::joseph@purplebeard.co.uk::a2840d26-4401-46ce-837a-825901afe1b0" providerId="AD" clId="Web-{FD558377-0BE8-4A2D-A53D-C358A9AE8D63}" dt="2022-03-06T17:44:46.236" v="877" actId="20577"/>
          <ac:spMkLst>
            <pc:docMk/>
            <pc:sldMk cId="3735320165" sldId="361"/>
            <ac:spMk id="7" creationId="{684C8F51-FC0E-4FFC-9EC8-D7D92433A856}"/>
          </ac:spMkLst>
        </pc:spChg>
      </pc:sldChg>
    </pc:docChg>
  </pc:docChgLst>
  <pc:docChgLst>
    <pc:chgData name="Joseph  Witcombe" userId="S::joseph@purplebeard.co.uk::a2840d26-4401-46ce-837a-825901afe1b0" providerId="AD" clId="Web-{D241C86F-96AB-A30D-FF27-ED4DCCBEA10B}"/>
    <pc:docChg chg="modSld">
      <pc:chgData name="Joseph  Witcombe" userId="S::joseph@purplebeard.co.uk::a2840d26-4401-46ce-837a-825901afe1b0" providerId="AD" clId="Web-{D241C86F-96AB-A30D-FF27-ED4DCCBEA10B}" dt="2022-01-10T00:42:24.206" v="12" actId="1076"/>
      <pc:docMkLst>
        <pc:docMk/>
      </pc:docMkLst>
      <pc:sldChg chg="modSp">
        <pc:chgData name="Joseph  Witcombe" userId="S::joseph@purplebeard.co.uk::a2840d26-4401-46ce-837a-825901afe1b0" providerId="AD" clId="Web-{D241C86F-96AB-A30D-FF27-ED4DCCBEA10B}" dt="2022-01-10T00:42:24.206" v="12" actId="1076"/>
        <pc:sldMkLst>
          <pc:docMk/>
          <pc:sldMk cId="2075643610" sldId="310"/>
        </pc:sldMkLst>
        <pc:spChg chg="mod">
          <ac:chgData name="Joseph  Witcombe" userId="S::joseph@purplebeard.co.uk::a2840d26-4401-46ce-837a-825901afe1b0" providerId="AD" clId="Web-{D241C86F-96AB-A30D-FF27-ED4DCCBEA10B}" dt="2022-01-10T00:42:24.206" v="12" actId="1076"/>
          <ac:spMkLst>
            <pc:docMk/>
            <pc:sldMk cId="2075643610" sldId="310"/>
            <ac:spMk id="2" creationId="{E3E9F866-B9A3-469E-AE33-EB840B39AC9A}"/>
          </ac:spMkLst>
        </pc:spChg>
      </pc:sldChg>
    </pc:docChg>
  </pc:docChgLst>
  <pc:docChgLst>
    <pc:chgData name="Joseph  Witcombe" userId="S::joseph@purplebeard.co.uk::a2840d26-4401-46ce-837a-825901afe1b0" providerId="AD" clId="Web-{9176CFB9-ACB8-3F3B-8A90-B3640F91E03D}"/>
    <pc:docChg chg="addSld modSld">
      <pc:chgData name="Joseph  Witcombe" userId="S::joseph@purplebeard.co.uk::a2840d26-4401-46ce-837a-825901afe1b0" providerId="AD" clId="Web-{9176CFB9-ACB8-3F3B-8A90-B3640F91E03D}" dt="2022-02-18T06:54:35.641" v="160" actId="20577"/>
      <pc:docMkLst>
        <pc:docMk/>
      </pc:docMkLst>
      <pc:sldChg chg="modSp add replId">
        <pc:chgData name="Joseph  Witcombe" userId="S::joseph@purplebeard.co.uk::a2840d26-4401-46ce-837a-825901afe1b0" providerId="AD" clId="Web-{9176CFB9-ACB8-3F3B-8A90-B3640F91E03D}" dt="2022-02-18T06:47:35.803" v="148" actId="14100"/>
        <pc:sldMkLst>
          <pc:docMk/>
          <pc:sldMk cId="2213602373" sldId="338"/>
        </pc:sldMkLst>
        <pc:spChg chg="mod">
          <ac:chgData name="Joseph  Witcombe" userId="S::joseph@purplebeard.co.uk::a2840d26-4401-46ce-837a-825901afe1b0" providerId="AD" clId="Web-{9176CFB9-ACB8-3F3B-8A90-B3640F91E03D}" dt="2022-02-18T06:47:15.380" v="142" actId="1076"/>
          <ac:spMkLst>
            <pc:docMk/>
            <pc:sldMk cId="2213602373" sldId="338"/>
            <ac:spMk id="5" creationId="{481AA86E-3DC1-4DCA-BC38-33D5B631259A}"/>
          </ac:spMkLst>
        </pc:spChg>
        <pc:spChg chg="mod">
          <ac:chgData name="Joseph  Witcombe" userId="S::joseph@purplebeard.co.uk::a2840d26-4401-46ce-837a-825901afe1b0" providerId="AD" clId="Web-{9176CFB9-ACB8-3F3B-8A90-B3640F91E03D}" dt="2022-02-18T06:47:35.803" v="148" actId="14100"/>
          <ac:spMkLst>
            <pc:docMk/>
            <pc:sldMk cId="2213602373" sldId="338"/>
            <ac:spMk id="6" creationId="{EE1C1393-6558-4322-A1C5-F582FED6201F}"/>
          </ac:spMkLst>
        </pc:spChg>
      </pc:sldChg>
      <pc:sldChg chg="modSp add replId">
        <pc:chgData name="Joseph  Witcombe" userId="S::joseph@purplebeard.co.uk::a2840d26-4401-46ce-837a-825901afe1b0" providerId="AD" clId="Web-{9176CFB9-ACB8-3F3B-8A90-B3640F91E03D}" dt="2022-02-18T06:54:35.641" v="160" actId="20577"/>
        <pc:sldMkLst>
          <pc:docMk/>
          <pc:sldMk cId="1404808588" sldId="339"/>
        </pc:sldMkLst>
        <pc:spChg chg="mod">
          <ac:chgData name="Joseph  Witcombe" userId="S::joseph@purplebeard.co.uk::a2840d26-4401-46ce-837a-825901afe1b0" providerId="AD" clId="Web-{9176CFB9-ACB8-3F3B-8A90-B3640F91E03D}" dt="2022-02-18T06:54:35.641" v="160" actId="20577"/>
          <ac:spMkLst>
            <pc:docMk/>
            <pc:sldMk cId="1404808588" sldId="339"/>
            <ac:spMk id="6" creationId="{EE1C1393-6558-4322-A1C5-F582FED6201F}"/>
          </ac:spMkLst>
        </pc:spChg>
      </pc:sldChg>
    </pc:docChg>
  </pc:docChgLst>
  <pc:docChgLst>
    <pc:chgData name="Shaheera Mohib" userId="S::shaheera_mohib@purplebeard.co.uk::aef4a253-dad8-4c32-bb4b-4ab39dddf915" providerId="AD" clId="Web-{95CCA7AC-4AB3-4F01-B77C-231252B18602}"/>
    <pc:docChg chg="addSld delSld">
      <pc:chgData name="Shaheera Mohib" userId="S::shaheera_mohib@purplebeard.co.uk::aef4a253-dad8-4c32-bb4b-4ab39dddf915" providerId="AD" clId="Web-{95CCA7AC-4AB3-4F01-B77C-231252B18602}" dt="2022-06-20T05:24:57.041" v="1"/>
      <pc:docMkLst>
        <pc:docMk/>
      </pc:docMkLst>
      <pc:sldChg chg="add del">
        <pc:chgData name="Shaheera Mohib" userId="S::shaheera_mohib@purplebeard.co.uk::aef4a253-dad8-4c32-bb4b-4ab39dddf915" providerId="AD" clId="Web-{95CCA7AC-4AB3-4F01-B77C-231252B18602}" dt="2022-06-20T05:24:57.041" v="1"/>
        <pc:sldMkLst>
          <pc:docMk/>
          <pc:sldMk cId="347320070" sldId="304"/>
        </pc:sldMkLst>
      </pc:sldChg>
    </pc:docChg>
  </pc:docChgLst>
  <pc:docChgLst>
    <pc:chgData name="Joseph  Witcombe" userId="a2840d26-4401-46ce-837a-825901afe1b0" providerId="ADAL" clId="{11AF9843-B4D7-455A-8FB2-5142557EF913}"/>
    <pc:docChg chg="custSel addSld modSld">
      <pc:chgData name="Joseph  Witcombe" userId="a2840d26-4401-46ce-837a-825901afe1b0" providerId="ADAL" clId="{11AF9843-B4D7-455A-8FB2-5142557EF913}" dt="2022-05-03T17:17:50.219" v="33" actId="207"/>
      <pc:docMkLst>
        <pc:docMk/>
      </pc:docMkLst>
      <pc:sldChg chg="modSp mod">
        <pc:chgData name="Joseph  Witcombe" userId="a2840d26-4401-46ce-837a-825901afe1b0" providerId="ADAL" clId="{11AF9843-B4D7-455A-8FB2-5142557EF913}" dt="2022-05-03T17:17:50.219" v="33" actId="207"/>
        <pc:sldMkLst>
          <pc:docMk/>
          <pc:sldMk cId="3048117351" sldId="354"/>
        </pc:sldMkLst>
        <pc:spChg chg="mod">
          <ac:chgData name="Joseph  Witcombe" userId="a2840d26-4401-46ce-837a-825901afe1b0" providerId="ADAL" clId="{11AF9843-B4D7-455A-8FB2-5142557EF913}" dt="2022-05-03T17:17:50.219" v="33" actId="207"/>
          <ac:spMkLst>
            <pc:docMk/>
            <pc:sldMk cId="3048117351" sldId="354"/>
            <ac:spMk id="5" creationId="{0099BD30-72C3-41AB-90E8-CD4411A2E037}"/>
          </ac:spMkLst>
        </pc:spChg>
      </pc:sldChg>
      <pc:sldChg chg="addSp delSp modSp new mod modClrScheme chgLayout">
        <pc:chgData name="Joseph  Witcombe" userId="a2840d26-4401-46ce-837a-825901afe1b0" providerId="ADAL" clId="{11AF9843-B4D7-455A-8FB2-5142557EF913}" dt="2022-04-23T16:34:46.006" v="32" actId="20577"/>
        <pc:sldMkLst>
          <pc:docMk/>
          <pc:sldMk cId="2334577057" sldId="386"/>
        </pc:sldMkLst>
        <pc:spChg chg="del mod ord">
          <ac:chgData name="Joseph  Witcombe" userId="a2840d26-4401-46ce-837a-825901afe1b0" providerId="ADAL" clId="{11AF9843-B4D7-455A-8FB2-5142557EF913}" dt="2022-04-23T16:33:38.808" v="1" actId="700"/>
          <ac:spMkLst>
            <pc:docMk/>
            <pc:sldMk cId="2334577057" sldId="386"/>
            <ac:spMk id="2" creationId="{F8EB2FA3-52CE-4E6A-B844-6BFB4C2296C3}"/>
          </ac:spMkLst>
        </pc:spChg>
        <pc:spChg chg="del mod ord">
          <ac:chgData name="Joseph  Witcombe" userId="a2840d26-4401-46ce-837a-825901afe1b0" providerId="ADAL" clId="{11AF9843-B4D7-455A-8FB2-5142557EF913}" dt="2022-04-23T16:33:38.808" v="1" actId="700"/>
          <ac:spMkLst>
            <pc:docMk/>
            <pc:sldMk cId="2334577057" sldId="386"/>
            <ac:spMk id="3" creationId="{441B916A-0D7C-4529-83CE-3959D5EFE768}"/>
          </ac:spMkLst>
        </pc:spChg>
        <pc:spChg chg="add mod ord">
          <ac:chgData name="Joseph  Witcombe" userId="a2840d26-4401-46ce-837a-825901afe1b0" providerId="ADAL" clId="{11AF9843-B4D7-455A-8FB2-5142557EF913}" dt="2022-04-23T16:33:46.193" v="9" actId="20577"/>
          <ac:spMkLst>
            <pc:docMk/>
            <pc:sldMk cId="2334577057" sldId="386"/>
            <ac:spMk id="4" creationId="{CB00FD83-420E-49E1-83D9-FAFF0742C2E9}"/>
          </ac:spMkLst>
        </pc:spChg>
        <pc:spChg chg="add mod ord">
          <ac:chgData name="Joseph  Witcombe" userId="a2840d26-4401-46ce-837a-825901afe1b0" providerId="ADAL" clId="{11AF9843-B4D7-455A-8FB2-5142557EF913}" dt="2022-04-23T16:34:46.006" v="32" actId="20577"/>
          <ac:spMkLst>
            <pc:docMk/>
            <pc:sldMk cId="2334577057" sldId="386"/>
            <ac:spMk id="5" creationId="{4E97D9F9-04EA-4C96-BE4F-8C9692728F54}"/>
          </ac:spMkLst>
        </pc:spChg>
      </pc:sldChg>
    </pc:docChg>
  </pc:docChgLst>
  <pc:docChgLst>
    <pc:chgData name="Joseph  Witcombe" userId="S::joseph@purplebeard.co.uk::a2840d26-4401-46ce-837a-825901afe1b0" providerId="AD" clId="Web-{34292B4A-AB1C-DA98-633D-C9DA324B6E9D}"/>
    <pc:docChg chg="addSld delSld modSld sldOrd">
      <pc:chgData name="Joseph  Witcombe" userId="S::joseph@purplebeard.co.uk::a2840d26-4401-46ce-837a-825901afe1b0" providerId="AD" clId="Web-{34292B4A-AB1C-DA98-633D-C9DA324B6E9D}" dt="2022-03-11T21:41:08.373" v="524" actId="20577"/>
      <pc:docMkLst>
        <pc:docMk/>
      </pc:docMkLst>
      <pc:sldChg chg="modSp mod modClrScheme chgLayout">
        <pc:chgData name="Joseph  Witcombe" userId="S::joseph@purplebeard.co.uk::a2840d26-4401-46ce-837a-825901afe1b0" providerId="AD" clId="Web-{34292B4A-AB1C-DA98-633D-C9DA324B6E9D}" dt="2022-03-11T19:51:22.758" v="429" actId="14100"/>
        <pc:sldMkLst>
          <pc:docMk/>
          <pc:sldMk cId="3153982190" sldId="308"/>
        </pc:sldMkLst>
        <pc:spChg chg="mod ord">
          <ac:chgData name="Joseph  Witcombe" userId="S::joseph@purplebeard.co.uk::a2840d26-4401-46ce-837a-825901afe1b0" providerId="AD" clId="Web-{34292B4A-AB1C-DA98-633D-C9DA324B6E9D}" dt="2022-03-11T19:51:08.961" v="428"/>
          <ac:spMkLst>
            <pc:docMk/>
            <pc:sldMk cId="3153982190" sldId="308"/>
            <ac:spMk id="5" creationId="{481AA86E-3DC1-4DCA-BC38-33D5B631259A}"/>
          </ac:spMkLst>
        </pc:spChg>
        <pc:spChg chg="mod ord">
          <ac:chgData name="Joseph  Witcombe" userId="S::joseph@purplebeard.co.uk::a2840d26-4401-46ce-837a-825901afe1b0" providerId="AD" clId="Web-{34292B4A-AB1C-DA98-633D-C9DA324B6E9D}" dt="2022-03-11T19:51:22.758" v="429" actId="14100"/>
          <ac:spMkLst>
            <pc:docMk/>
            <pc:sldMk cId="3153982190" sldId="308"/>
            <ac:spMk id="6" creationId="{EE1C1393-6558-4322-A1C5-F582FED6201F}"/>
          </ac:spMkLst>
        </pc:spChg>
      </pc:sldChg>
      <pc:sldChg chg="modNotes">
        <pc:chgData name="Joseph  Witcombe" userId="S::joseph@purplebeard.co.uk::a2840d26-4401-46ce-837a-825901afe1b0" providerId="AD" clId="Web-{34292B4A-AB1C-DA98-633D-C9DA324B6E9D}" dt="2022-03-11T19:35:25.617" v="138"/>
        <pc:sldMkLst>
          <pc:docMk/>
          <pc:sldMk cId="3011540623" sldId="309"/>
        </pc:sldMkLst>
      </pc:sldChg>
      <pc:sldChg chg="modSp mod modClrScheme chgLayout">
        <pc:chgData name="Joseph  Witcombe" userId="S::joseph@purplebeard.co.uk::a2840d26-4401-46ce-837a-825901afe1b0" providerId="AD" clId="Web-{34292B4A-AB1C-DA98-633D-C9DA324B6E9D}" dt="2022-03-11T19:51:35.571" v="430"/>
        <pc:sldMkLst>
          <pc:docMk/>
          <pc:sldMk cId="889156896" sldId="311"/>
        </pc:sldMkLst>
        <pc:spChg chg="mod ord">
          <ac:chgData name="Joseph  Witcombe" userId="S::joseph@purplebeard.co.uk::a2840d26-4401-46ce-837a-825901afe1b0" providerId="AD" clId="Web-{34292B4A-AB1C-DA98-633D-C9DA324B6E9D}" dt="2022-03-11T19:51:08.883" v="426"/>
          <ac:spMkLst>
            <pc:docMk/>
            <pc:sldMk cId="889156896" sldId="311"/>
            <ac:spMk id="5" creationId="{481AA86E-3DC1-4DCA-BC38-33D5B631259A}"/>
          </ac:spMkLst>
        </pc:spChg>
        <pc:spChg chg="mod ord">
          <ac:chgData name="Joseph  Witcombe" userId="S::joseph@purplebeard.co.uk::a2840d26-4401-46ce-837a-825901afe1b0" providerId="AD" clId="Web-{34292B4A-AB1C-DA98-633D-C9DA324B6E9D}" dt="2022-03-11T19:51:35.571" v="430"/>
          <ac:spMkLst>
            <pc:docMk/>
            <pc:sldMk cId="889156896" sldId="311"/>
            <ac:spMk id="6" creationId="{EE1C1393-6558-4322-A1C5-F582FED6201F}"/>
          </ac:spMkLst>
        </pc:spChg>
      </pc:sldChg>
      <pc:sldChg chg="modNotes">
        <pc:chgData name="Joseph  Witcombe" userId="S::joseph@purplebeard.co.uk::a2840d26-4401-46ce-837a-825901afe1b0" providerId="AD" clId="Web-{34292B4A-AB1C-DA98-633D-C9DA324B6E9D}" dt="2022-03-11T19:46:19.312" v="347"/>
        <pc:sldMkLst>
          <pc:docMk/>
          <pc:sldMk cId="3208786145" sldId="312"/>
        </pc:sldMkLst>
      </pc:sldChg>
      <pc:sldChg chg="del modNotes">
        <pc:chgData name="Joseph  Witcombe" userId="S::joseph@purplebeard.co.uk::a2840d26-4401-46ce-837a-825901afe1b0" providerId="AD" clId="Web-{34292B4A-AB1C-DA98-633D-C9DA324B6E9D}" dt="2022-03-11T19:49:37.786" v="423"/>
        <pc:sldMkLst>
          <pc:docMk/>
          <pc:sldMk cId="2327034648" sldId="313"/>
        </pc:sldMkLst>
      </pc:sldChg>
      <pc:sldChg chg="modSp mod modClrScheme chgLayout">
        <pc:chgData name="Joseph  Witcombe" userId="S::joseph@purplebeard.co.uk::a2840d26-4401-46ce-837a-825901afe1b0" providerId="AD" clId="Web-{34292B4A-AB1C-DA98-633D-C9DA324B6E9D}" dt="2022-03-11T19:50:51.304" v="425"/>
        <pc:sldMkLst>
          <pc:docMk/>
          <pc:sldMk cId="4040370644" sldId="314"/>
        </pc:sldMkLst>
        <pc:spChg chg="mod ord">
          <ac:chgData name="Joseph  Witcombe" userId="S::joseph@purplebeard.co.uk::a2840d26-4401-46ce-837a-825901afe1b0" providerId="AD" clId="Web-{34292B4A-AB1C-DA98-633D-C9DA324B6E9D}" dt="2022-03-11T19:50:51.304" v="425"/>
          <ac:spMkLst>
            <pc:docMk/>
            <pc:sldMk cId="4040370644" sldId="314"/>
            <ac:spMk id="5" creationId="{481AA86E-3DC1-4DCA-BC38-33D5B631259A}"/>
          </ac:spMkLst>
        </pc:spChg>
        <pc:spChg chg="mod ord">
          <ac:chgData name="Joseph  Witcombe" userId="S::joseph@purplebeard.co.uk::a2840d26-4401-46ce-837a-825901afe1b0" providerId="AD" clId="Web-{34292B4A-AB1C-DA98-633D-C9DA324B6E9D}" dt="2022-03-11T19:50:51.304" v="425"/>
          <ac:spMkLst>
            <pc:docMk/>
            <pc:sldMk cId="4040370644" sldId="314"/>
            <ac:spMk id="6" creationId="{EE1C1393-6558-4322-A1C5-F582FED6201F}"/>
          </ac:spMkLst>
        </pc:spChg>
      </pc:sldChg>
      <pc:sldChg chg="modSp mod modClrScheme chgLayout">
        <pc:chgData name="Joseph  Witcombe" userId="S::joseph@purplebeard.co.uk::a2840d26-4401-46ce-837a-825901afe1b0" providerId="AD" clId="Web-{34292B4A-AB1C-DA98-633D-C9DA324B6E9D}" dt="2022-03-11T19:51:08.929" v="427"/>
        <pc:sldMkLst>
          <pc:docMk/>
          <pc:sldMk cId="3824667196" sldId="316"/>
        </pc:sldMkLst>
        <pc:spChg chg="mod ord">
          <ac:chgData name="Joseph  Witcombe" userId="S::joseph@purplebeard.co.uk::a2840d26-4401-46ce-837a-825901afe1b0" providerId="AD" clId="Web-{34292B4A-AB1C-DA98-633D-C9DA324B6E9D}" dt="2022-03-11T19:51:08.929" v="427"/>
          <ac:spMkLst>
            <pc:docMk/>
            <pc:sldMk cId="3824667196" sldId="316"/>
            <ac:spMk id="5" creationId="{481AA86E-3DC1-4DCA-BC38-33D5B631259A}"/>
          </ac:spMkLst>
        </pc:spChg>
        <pc:spChg chg="mod ord">
          <ac:chgData name="Joseph  Witcombe" userId="S::joseph@purplebeard.co.uk::a2840d26-4401-46ce-837a-825901afe1b0" providerId="AD" clId="Web-{34292B4A-AB1C-DA98-633D-C9DA324B6E9D}" dt="2022-03-11T19:51:08.929" v="427"/>
          <ac:spMkLst>
            <pc:docMk/>
            <pc:sldMk cId="3824667196" sldId="316"/>
            <ac:spMk id="6" creationId="{EE1C1393-6558-4322-A1C5-F582FED6201F}"/>
          </ac:spMkLst>
        </pc:spChg>
      </pc:sldChg>
      <pc:sldChg chg="del modNotes">
        <pc:chgData name="Joseph  Witcombe" userId="S::joseph@purplebeard.co.uk::a2840d26-4401-46ce-837a-825901afe1b0" providerId="AD" clId="Web-{34292B4A-AB1C-DA98-633D-C9DA324B6E9D}" dt="2022-03-11T19:49:37.786" v="422"/>
        <pc:sldMkLst>
          <pc:docMk/>
          <pc:sldMk cId="1624011227" sldId="318"/>
        </pc:sldMkLst>
      </pc:sldChg>
      <pc:sldChg chg="modSp">
        <pc:chgData name="Joseph  Witcombe" userId="S::joseph@purplebeard.co.uk::a2840d26-4401-46ce-837a-825901afe1b0" providerId="AD" clId="Web-{34292B4A-AB1C-DA98-633D-C9DA324B6E9D}" dt="2022-03-11T21:41:08.373" v="524" actId="20577"/>
        <pc:sldMkLst>
          <pc:docMk/>
          <pc:sldMk cId="3451093341" sldId="320"/>
        </pc:sldMkLst>
        <pc:spChg chg="mod">
          <ac:chgData name="Joseph  Witcombe" userId="S::joseph@purplebeard.co.uk::a2840d26-4401-46ce-837a-825901afe1b0" providerId="AD" clId="Web-{34292B4A-AB1C-DA98-633D-C9DA324B6E9D}" dt="2022-03-11T21:41:08.373" v="524" actId="20577"/>
          <ac:spMkLst>
            <pc:docMk/>
            <pc:sldMk cId="3451093341" sldId="320"/>
            <ac:spMk id="4" creationId="{72F75950-FDD8-4A41-9C63-3F9147ECB994}"/>
          </ac:spMkLst>
        </pc:spChg>
        <pc:spChg chg="mod">
          <ac:chgData name="Joseph  Witcombe" userId="S::joseph@purplebeard.co.uk::a2840d26-4401-46ce-837a-825901afe1b0" providerId="AD" clId="Web-{34292B4A-AB1C-DA98-633D-C9DA324B6E9D}" dt="2022-03-11T21:39:48.903" v="472" actId="14100"/>
          <ac:spMkLst>
            <pc:docMk/>
            <pc:sldMk cId="3451093341" sldId="320"/>
            <ac:spMk id="5" creationId="{481AA86E-3DC1-4DCA-BC38-33D5B631259A}"/>
          </ac:spMkLst>
        </pc:spChg>
      </pc:sldChg>
      <pc:sldChg chg="del modNotes">
        <pc:chgData name="Joseph  Witcombe" userId="S::joseph@purplebeard.co.uk::a2840d26-4401-46ce-837a-825901afe1b0" providerId="AD" clId="Web-{34292B4A-AB1C-DA98-633D-C9DA324B6E9D}" dt="2022-03-11T19:49:37.771" v="421"/>
        <pc:sldMkLst>
          <pc:docMk/>
          <pc:sldMk cId="3759814859" sldId="330"/>
        </pc:sldMkLst>
      </pc:sldChg>
      <pc:sldChg chg="del">
        <pc:chgData name="Joseph  Witcombe" userId="S::joseph@purplebeard.co.uk::a2840d26-4401-46ce-837a-825901afe1b0" providerId="AD" clId="Web-{34292B4A-AB1C-DA98-633D-C9DA324B6E9D}" dt="2022-03-11T19:49:48.099" v="424"/>
        <pc:sldMkLst>
          <pc:docMk/>
          <pc:sldMk cId="3487210077" sldId="345"/>
        </pc:sldMkLst>
      </pc:sldChg>
      <pc:sldChg chg="addSp modSp modNotes">
        <pc:chgData name="Joseph  Witcombe" userId="S::joseph@purplebeard.co.uk::a2840d26-4401-46ce-837a-825901afe1b0" providerId="AD" clId="Web-{34292B4A-AB1C-DA98-633D-C9DA324B6E9D}" dt="2022-03-11T19:39:36.640" v="207" actId="20577"/>
        <pc:sldMkLst>
          <pc:docMk/>
          <pc:sldMk cId="3048117351" sldId="354"/>
        </pc:sldMkLst>
        <pc:spChg chg="add mod">
          <ac:chgData name="Joseph  Witcombe" userId="S::joseph@purplebeard.co.uk::a2840d26-4401-46ce-837a-825901afe1b0" providerId="AD" clId="Web-{34292B4A-AB1C-DA98-633D-C9DA324B6E9D}" dt="2022-03-11T19:38:00.403" v="195" actId="20577"/>
          <ac:spMkLst>
            <pc:docMk/>
            <pc:sldMk cId="3048117351" sldId="354"/>
            <ac:spMk id="2" creationId="{4A00F077-5F22-4AD6-8ECE-0459AD052C86}"/>
          </ac:spMkLst>
        </pc:spChg>
        <pc:spChg chg="mod">
          <ac:chgData name="Joseph  Witcombe" userId="S::joseph@purplebeard.co.uk::a2840d26-4401-46ce-837a-825901afe1b0" providerId="AD" clId="Web-{34292B4A-AB1C-DA98-633D-C9DA324B6E9D}" dt="2022-03-11T19:39:36.640" v="207" actId="20577"/>
          <ac:spMkLst>
            <pc:docMk/>
            <pc:sldMk cId="3048117351" sldId="354"/>
            <ac:spMk id="3" creationId="{DFFA28C3-300F-465A-B033-CF910AE2C92F}"/>
          </ac:spMkLst>
        </pc:spChg>
      </pc:sldChg>
      <pc:sldChg chg="add del ord replId">
        <pc:chgData name="Joseph  Witcombe" userId="S::joseph@purplebeard.co.uk::a2840d26-4401-46ce-837a-825901afe1b0" providerId="AD" clId="Web-{34292B4A-AB1C-DA98-633D-C9DA324B6E9D}" dt="2022-03-11T19:38:51.780" v="197"/>
        <pc:sldMkLst>
          <pc:docMk/>
          <pc:sldMk cId="2827817714" sldId="363"/>
        </pc:sldMkLst>
      </pc:sldChg>
      <pc:sldChg chg="modSp add ord replId modNotes">
        <pc:chgData name="Joseph  Witcombe" userId="S::joseph@purplebeard.co.uk::a2840d26-4401-46ce-837a-825901afe1b0" providerId="AD" clId="Web-{34292B4A-AB1C-DA98-633D-C9DA324B6E9D}" dt="2022-03-11T19:41:50.472" v="264" actId="20577"/>
        <pc:sldMkLst>
          <pc:docMk/>
          <pc:sldMk cId="1801737776" sldId="364"/>
        </pc:sldMkLst>
        <pc:spChg chg="mod">
          <ac:chgData name="Joseph  Witcombe" userId="S::joseph@purplebeard.co.uk::a2840d26-4401-46ce-837a-825901afe1b0" providerId="AD" clId="Web-{34292B4A-AB1C-DA98-633D-C9DA324B6E9D}" dt="2022-03-11T19:41:50.472" v="264" actId="20577"/>
          <ac:spMkLst>
            <pc:docMk/>
            <pc:sldMk cId="1801737776" sldId="364"/>
            <ac:spMk id="2" creationId="{4A00F077-5F22-4AD6-8ECE-0459AD052C86}"/>
          </ac:spMkLst>
        </pc:spChg>
        <pc:spChg chg="mod">
          <ac:chgData name="Joseph  Witcombe" userId="S::joseph@purplebeard.co.uk::a2840d26-4401-46ce-837a-825901afe1b0" providerId="AD" clId="Web-{34292B4A-AB1C-DA98-633D-C9DA324B6E9D}" dt="2022-03-11T19:39:46.156" v="209" actId="20577"/>
          <ac:spMkLst>
            <pc:docMk/>
            <pc:sldMk cId="1801737776" sldId="364"/>
            <ac:spMk id="3" creationId="{DFFA28C3-300F-465A-B033-CF910AE2C92F}"/>
          </ac:spMkLst>
        </pc:spChg>
      </pc:sldChg>
      <pc:sldChg chg="modSp add ord replId">
        <pc:chgData name="Joseph  Witcombe" userId="S::joseph@purplebeard.co.uk::a2840d26-4401-46ce-837a-825901afe1b0" providerId="AD" clId="Web-{34292B4A-AB1C-DA98-633D-C9DA324B6E9D}" dt="2022-03-11T19:45:28.435" v="346" actId="20577"/>
        <pc:sldMkLst>
          <pc:docMk/>
          <pc:sldMk cId="1446443189" sldId="365"/>
        </pc:sldMkLst>
        <pc:spChg chg="mod">
          <ac:chgData name="Joseph  Witcombe" userId="S::joseph@purplebeard.co.uk::a2840d26-4401-46ce-837a-825901afe1b0" providerId="AD" clId="Web-{34292B4A-AB1C-DA98-633D-C9DA324B6E9D}" dt="2022-03-11T19:45:28.435" v="346" actId="20577"/>
          <ac:spMkLst>
            <pc:docMk/>
            <pc:sldMk cId="1446443189" sldId="365"/>
            <ac:spMk id="2" creationId="{4A00F077-5F22-4AD6-8ECE-0459AD052C86}"/>
          </ac:spMkLst>
        </pc:spChg>
        <pc:spChg chg="mod">
          <ac:chgData name="Joseph  Witcombe" userId="S::joseph@purplebeard.co.uk::a2840d26-4401-46ce-837a-825901afe1b0" providerId="AD" clId="Web-{34292B4A-AB1C-DA98-633D-C9DA324B6E9D}" dt="2022-03-11T19:44:01.807" v="269" actId="20577"/>
          <ac:spMkLst>
            <pc:docMk/>
            <pc:sldMk cId="1446443189" sldId="365"/>
            <ac:spMk id="3" creationId="{DFFA28C3-300F-465A-B033-CF910AE2C92F}"/>
          </ac:spMkLst>
        </pc:spChg>
      </pc:sldChg>
      <pc:sldChg chg="modSp add ord replId">
        <pc:chgData name="Joseph  Witcombe" userId="S::joseph@purplebeard.co.uk::a2840d26-4401-46ce-837a-825901afe1b0" providerId="AD" clId="Web-{34292B4A-AB1C-DA98-633D-C9DA324B6E9D}" dt="2022-03-11T21:38:02.213" v="441" actId="20577"/>
        <pc:sldMkLst>
          <pc:docMk/>
          <pc:sldMk cId="888007456" sldId="366"/>
        </pc:sldMkLst>
        <pc:spChg chg="mod">
          <ac:chgData name="Joseph  Witcombe" userId="S::joseph@purplebeard.co.uk::a2840d26-4401-46ce-837a-825901afe1b0" providerId="AD" clId="Web-{34292B4A-AB1C-DA98-633D-C9DA324B6E9D}" dt="2022-03-11T21:38:02.213" v="441" actId="20577"/>
          <ac:spMkLst>
            <pc:docMk/>
            <pc:sldMk cId="888007456" sldId="366"/>
            <ac:spMk id="2" creationId="{4A00F077-5F22-4AD6-8ECE-0459AD052C86}"/>
          </ac:spMkLst>
        </pc:spChg>
        <pc:spChg chg="mod">
          <ac:chgData name="Joseph  Witcombe" userId="S::joseph@purplebeard.co.uk::a2840d26-4401-46ce-837a-825901afe1b0" providerId="AD" clId="Web-{34292B4A-AB1C-DA98-633D-C9DA324B6E9D}" dt="2022-03-11T19:47:23.423" v="372" actId="1076"/>
          <ac:spMkLst>
            <pc:docMk/>
            <pc:sldMk cId="888007456" sldId="366"/>
            <ac:spMk id="3" creationId="{DFFA28C3-300F-465A-B033-CF910AE2C92F}"/>
          </ac:spMkLst>
        </pc:spChg>
      </pc:sldChg>
    </pc:docChg>
  </pc:docChgLst>
  <pc:docChgLst>
    <pc:chgData name="Joseph  Witcombe" userId="S::joseph@purplebeard.co.uk::a2840d26-4401-46ce-837a-825901afe1b0" providerId="AD" clId="Web-{851A437E-C385-C77A-DD49-C2C1F1E2A1CB}"/>
    <pc:docChg chg="delSld">
      <pc:chgData name="Joseph  Witcombe" userId="S::joseph@purplebeard.co.uk::a2840d26-4401-46ce-837a-825901afe1b0" providerId="AD" clId="Web-{851A437E-C385-C77A-DD49-C2C1F1E2A1CB}" dt="2022-01-20T02:41:37.337" v="0"/>
      <pc:docMkLst>
        <pc:docMk/>
      </pc:docMkLst>
      <pc:sldChg chg="del">
        <pc:chgData name="Joseph  Witcombe" userId="S::joseph@purplebeard.co.uk::a2840d26-4401-46ce-837a-825901afe1b0" providerId="AD" clId="Web-{851A437E-C385-C77A-DD49-C2C1F1E2A1CB}" dt="2022-01-20T02:41:37.337" v="0"/>
        <pc:sldMkLst>
          <pc:docMk/>
          <pc:sldMk cId="4095366602" sldId="302"/>
        </pc:sldMkLst>
      </pc:sldChg>
    </pc:docChg>
  </pc:docChgLst>
  <pc:docChgLst>
    <pc:chgData name="Joseph  Witcombe" userId="S::joseph@purplebeard.co.uk::a2840d26-4401-46ce-837a-825901afe1b0" providerId="AD" clId="Web-{8FB2015C-EC9A-4439-BD59-B5A1B3CE854F}"/>
    <pc:docChg chg="modSld">
      <pc:chgData name="Joseph  Witcombe" userId="S::joseph@purplebeard.co.uk::a2840d26-4401-46ce-837a-825901afe1b0" providerId="AD" clId="Web-{8FB2015C-EC9A-4439-BD59-B5A1B3CE854F}" dt="2021-12-23T15:27:01.221" v="1"/>
      <pc:docMkLst>
        <pc:docMk/>
      </pc:docMkLst>
      <pc:sldChg chg="delSp modSp">
        <pc:chgData name="Joseph  Witcombe" userId="S::joseph@purplebeard.co.uk::a2840d26-4401-46ce-837a-825901afe1b0" providerId="AD" clId="Web-{8FB2015C-EC9A-4439-BD59-B5A1B3CE854F}" dt="2021-12-23T15:27:01.221" v="1"/>
        <pc:sldMkLst>
          <pc:docMk/>
          <pc:sldMk cId="0" sldId="266"/>
        </pc:sldMkLst>
        <pc:spChg chg="del">
          <ac:chgData name="Joseph  Witcombe" userId="S::joseph@purplebeard.co.uk::a2840d26-4401-46ce-837a-825901afe1b0" providerId="AD" clId="Web-{8FB2015C-EC9A-4439-BD59-B5A1B3CE854F}" dt="2021-12-23T15:27:01.221" v="1"/>
          <ac:spMkLst>
            <pc:docMk/>
            <pc:sldMk cId="0" sldId="266"/>
            <ac:spMk id="127" creationId="{00000000-0000-0000-0000-000000000000}"/>
          </ac:spMkLst>
        </pc:spChg>
        <pc:spChg chg="ord">
          <ac:chgData name="Joseph  Witcombe" userId="S::joseph@purplebeard.co.uk::a2840d26-4401-46ce-837a-825901afe1b0" providerId="AD" clId="Web-{8FB2015C-EC9A-4439-BD59-B5A1B3CE854F}" dt="2021-12-23T15:26:52.377" v="0"/>
          <ac:spMkLst>
            <pc:docMk/>
            <pc:sldMk cId="0" sldId="266"/>
            <ac:spMk id="128" creationId="{00000000-0000-0000-0000-000000000000}"/>
          </ac:spMkLst>
        </pc:spChg>
      </pc:sldChg>
    </pc:docChg>
  </pc:docChgLst>
  <pc:docChgLst>
    <pc:chgData name="Joseph  Witcombe" userId="a2840d26-4401-46ce-837a-825901afe1b0" providerId="ADAL" clId="{74BA57B1-72E0-450F-90FC-C33FE8544576}"/>
    <pc:docChg chg="undo custSel delSld modSld sldOrd modMainMaster">
      <pc:chgData name="Joseph  Witcombe" userId="a2840d26-4401-46ce-837a-825901afe1b0" providerId="ADAL" clId="{74BA57B1-72E0-450F-90FC-C33FE8544576}" dt="2022-03-08T23:15:20.613" v="345" actId="2696"/>
      <pc:docMkLst>
        <pc:docMk/>
      </pc:docMkLst>
      <pc:sldChg chg="delSp modSp mod modClrScheme chgLayout">
        <pc:chgData name="Joseph  Witcombe" userId="a2840d26-4401-46ce-837a-825901afe1b0" providerId="ADAL" clId="{74BA57B1-72E0-450F-90FC-C33FE8544576}" dt="2022-03-08T22:55:26.455" v="135" actId="700"/>
        <pc:sldMkLst>
          <pc:docMk/>
          <pc:sldMk cId="347320070" sldId="304"/>
        </pc:sldMkLst>
        <pc:spChg chg="del">
          <ac:chgData name="Joseph  Witcombe" userId="a2840d26-4401-46ce-837a-825901afe1b0" providerId="ADAL" clId="{74BA57B1-72E0-450F-90FC-C33FE8544576}" dt="2022-03-08T22:55:17.906" v="134" actId="478"/>
          <ac:spMkLst>
            <pc:docMk/>
            <pc:sldMk cId="347320070" sldId="304"/>
            <ac:spMk id="2" creationId="{2618056E-12F8-4BC3-8F61-ECB8CEB001B9}"/>
          </ac:spMkLst>
        </pc:spChg>
        <pc:spChg chg="mod ord">
          <ac:chgData name="Joseph  Witcombe" userId="a2840d26-4401-46ce-837a-825901afe1b0" providerId="ADAL" clId="{74BA57B1-72E0-450F-90FC-C33FE8544576}" dt="2022-03-08T22:55:26.455" v="135" actId="700"/>
          <ac:spMkLst>
            <pc:docMk/>
            <pc:sldMk cId="347320070" sldId="304"/>
            <ac:spMk id="5" creationId="{481AA86E-3DC1-4DCA-BC38-33D5B631259A}"/>
          </ac:spMkLst>
        </pc:spChg>
        <pc:spChg chg="mod ord">
          <ac:chgData name="Joseph  Witcombe" userId="a2840d26-4401-46ce-837a-825901afe1b0" providerId="ADAL" clId="{74BA57B1-72E0-450F-90FC-C33FE8544576}" dt="2022-03-08T22:55:26.455" v="135" actId="700"/>
          <ac:spMkLst>
            <pc:docMk/>
            <pc:sldMk cId="347320070" sldId="304"/>
            <ac:spMk id="6" creationId="{EE1C1393-6558-4322-A1C5-F582FED6201F}"/>
          </ac:spMkLst>
        </pc:spChg>
      </pc:sldChg>
      <pc:sldChg chg="modSp mod modClrScheme chgLayout">
        <pc:chgData name="Joseph  Witcombe" userId="a2840d26-4401-46ce-837a-825901afe1b0" providerId="ADAL" clId="{74BA57B1-72E0-450F-90FC-C33FE8544576}" dt="2022-03-08T23:05:12.093" v="283" actId="700"/>
        <pc:sldMkLst>
          <pc:docMk/>
          <pc:sldMk cId="3909290148" sldId="305"/>
        </pc:sldMkLst>
        <pc:spChg chg="mod ord">
          <ac:chgData name="Joseph  Witcombe" userId="a2840d26-4401-46ce-837a-825901afe1b0" providerId="ADAL" clId="{74BA57B1-72E0-450F-90FC-C33FE8544576}" dt="2022-03-08T23:05:12.093" v="283" actId="700"/>
          <ac:spMkLst>
            <pc:docMk/>
            <pc:sldMk cId="3909290148" sldId="305"/>
            <ac:spMk id="5" creationId="{481AA86E-3DC1-4DCA-BC38-33D5B631259A}"/>
          </ac:spMkLst>
        </pc:spChg>
        <pc:spChg chg="mod ord">
          <ac:chgData name="Joseph  Witcombe" userId="a2840d26-4401-46ce-837a-825901afe1b0" providerId="ADAL" clId="{74BA57B1-72E0-450F-90FC-C33FE8544576}" dt="2022-03-08T23:05:12.093" v="283" actId="700"/>
          <ac:spMkLst>
            <pc:docMk/>
            <pc:sldMk cId="3909290148" sldId="305"/>
            <ac:spMk id="6" creationId="{EE1C1393-6558-4322-A1C5-F582FED6201F}"/>
          </ac:spMkLst>
        </pc:spChg>
      </pc:sldChg>
      <pc:sldChg chg="modSp mod modClrScheme chgLayout">
        <pc:chgData name="Joseph  Witcombe" userId="a2840d26-4401-46ce-837a-825901afe1b0" providerId="ADAL" clId="{74BA57B1-72E0-450F-90FC-C33FE8544576}" dt="2022-03-08T23:13:19.994" v="335" actId="207"/>
        <pc:sldMkLst>
          <pc:docMk/>
          <pc:sldMk cId="3028111047" sldId="306"/>
        </pc:sldMkLst>
        <pc:spChg chg="mod ord">
          <ac:chgData name="Joseph  Witcombe" userId="a2840d26-4401-46ce-837a-825901afe1b0" providerId="ADAL" clId="{74BA57B1-72E0-450F-90FC-C33FE8544576}" dt="2022-03-08T23:05:21.819" v="284" actId="700"/>
          <ac:spMkLst>
            <pc:docMk/>
            <pc:sldMk cId="3028111047" sldId="306"/>
            <ac:spMk id="5" creationId="{481AA86E-3DC1-4DCA-BC38-33D5B631259A}"/>
          </ac:spMkLst>
        </pc:spChg>
        <pc:spChg chg="mod ord">
          <ac:chgData name="Joseph  Witcombe" userId="a2840d26-4401-46ce-837a-825901afe1b0" providerId="ADAL" clId="{74BA57B1-72E0-450F-90FC-C33FE8544576}" dt="2022-03-08T23:13:19.994" v="335" actId="207"/>
          <ac:spMkLst>
            <pc:docMk/>
            <pc:sldMk cId="3028111047" sldId="306"/>
            <ac:spMk id="6" creationId="{EE1C1393-6558-4322-A1C5-F582FED6201F}"/>
          </ac:spMkLst>
        </pc:spChg>
      </pc:sldChg>
      <pc:sldChg chg="modSp mod modClrScheme chgLayout">
        <pc:chgData name="Joseph  Witcombe" userId="a2840d26-4401-46ce-837a-825901afe1b0" providerId="ADAL" clId="{74BA57B1-72E0-450F-90FC-C33FE8544576}" dt="2022-03-08T23:05:55.650" v="286" actId="207"/>
        <pc:sldMkLst>
          <pc:docMk/>
          <pc:sldMk cId="3369513202" sldId="307"/>
        </pc:sldMkLst>
        <pc:spChg chg="mod ord">
          <ac:chgData name="Joseph  Witcombe" userId="a2840d26-4401-46ce-837a-825901afe1b0" providerId="ADAL" clId="{74BA57B1-72E0-450F-90FC-C33FE8544576}" dt="2022-03-08T23:05:32.403" v="285" actId="700"/>
          <ac:spMkLst>
            <pc:docMk/>
            <pc:sldMk cId="3369513202" sldId="307"/>
            <ac:spMk id="5" creationId="{481AA86E-3DC1-4DCA-BC38-33D5B631259A}"/>
          </ac:spMkLst>
        </pc:spChg>
        <pc:spChg chg="mod ord">
          <ac:chgData name="Joseph  Witcombe" userId="a2840d26-4401-46ce-837a-825901afe1b0" providerId="ADAL" clId="{74BA57B1-72E0-450F-90FC-C33FE8544576}" dt="2022-03-08T23:05:55.650" v="286" actId="207"/>
          <ac:spMkLst>
            <pc:docMk/>
            <pc:sldMk cId="3369513202" sldId="307"/>
            <ac:spMk id="6" creationId="{EE1C1393-6558-4322-A1C5-F582FED6201F}"/>
          </ac:spMkLst>
        </pc:spChg>
      </pc:sldChg>
      <pc:sldChg chg="modSp mod modClrScheme chgLayout">
        <pc:chgData name="Joseph  Witcombe" userId="a2840d26-4401-46ce-837a-825901afe1b0" providerId="ADAL" clId="{74BA57B1-72E0-450F-90FC-C33FE8544576}" dt="2022-03-08T23:14:10.449" v="341" actId="207"/>
        <pc:sldMkLst>
          <pc:docMk/>
          <pc:sldMk cId="3153982190" sldId="308"/>
        </pc:sldMkLst>
        <pc:spChg chg="mod ord">
          <ac:chgData name="Joseph  Witcombe" userId="a2840d26-4401-46ce-837a-825901afe1b0" providerId="ADAL" clId="{74BA57B1-72E0-450F-90FC-C33FE8544576}" dt="2022-03-08T23:10:20.353" v="315" actId="700"/>
          <ac:spMkLst>
            <pc:docMk/>
            <pc:sldMk cId="3153982190" sldId="308"/>
            <ac:spMk id="5" creationId="{481AA86E-3DC1-4DCA-BC38-33D5B631259A}"/>
          </ac:spMkLst>
        </pc:spChg>
        <pc:spChg chg="mod ord">
          <ac:chgData name="Joseph  Witcombe" userId="a2840d26-4401-46ce-837a-825901afe1b0" providerId="ADAL" clId="{74BA57B1-72E0-450F-90FC-C33FE8544576}" dt="2022-03-08T23:10:42.351" v="319" actId="14100"/>
          <ac:spMkLst>
            <pc:docMk/>
            <pc:sldMk cId="3153982190" sldId="308"/>
            <ac:spMk id="6" creationId="{EE1C1393-6558-4322-A1C5-F582FED6201F}"/>
          </ac:spMkLst>
        </pc:spChg>
        <pc:spChg chg="mod">
          <ac:chgData name="Joseph  Witcombe" userId="a2840d26-4401-46ce-837a-825901afe1b0" providerId="ADAL" clId="{74BA57B1-72E0-450F-90FC-C33FE8544576}" dt="2022-03-08T23:14:10.449" v="341" actId="207"/>
          <ac:spMkLst>
            <pc:docMk/>
            <pc:sldMk cId="3153982190" sldId="308"/>
            <ac:spMk id="7" creationId="{2C26C257-50BF-401E-A182-B1789E037D44}"/>
          </ac:spMkLst>
        </pc:spChg>
      </pc:sldChg>
      <pc:sldChg chg="delSp modSp mod modClrScheme chgLayout">
        <pc:chgData name="Joseph  Witcombe" userId="a2840d26-4401-46ce-837a-825901afe1b0" providerId="ADAL" clId="{74BA57B1-72E0-450F-90FC-C33FE8544576}" dt="2022-03-08T23:08:01.896" v="301" actId="478"/>
        <pc:sldMkLst>
          <pc:docMk/>
          <pc:sldMk cId="922629678" sldId="310"/>
        </pc:sldMkLst>
        <pc:spChg chg="mod ord">
          <ac:chgData name="Joseph  Witcombe" userId="a2840d26-4401-46ce-837a-825901afe1b0" providerId="ADAL" clId="{74BA57B1-72E0-450F-90FC-C33FE8544576}" dt="2022-03-08T23:05:21.819" v="284" actId="700"/>
          <ac:spMkLst>
            <pc:docMk/>
            <pc:sldMk cId="922629678" sldId="310"/>
            <ac:spMk id="5" creationId="{481AA86E-3DC1-4DCA-BC38-33D5B631259A}"/>
          </ac:spMkLst>
        </pc:spChg>
        <pc:spChg chg="mod ord">
          <ac:chgData name="Joseph  Witcombe" userId="a2840d26-4401-46ce-837a-825901afe1b0" providerId="ADAL" clId="{74BA57B1-72E0-450F-90FC-C33FE8544576}" dt="2022-03-08T23:05:21.819" v="284" actId="700"/>
          <ac:spMkLst>
            <pc:docMk/>
            <pc:sldMk cId="922629678" sldId="310"/>
            <ac:spMk id="6" creationId="{EE1C1393-6558-4322-A1C5-F582FED6201F}"/>
          </ac:spMkLst>
        </pc:spChg>
        <pc:spChg chg="del">
          <ac:chgData name="Joseph  Witcombe" userId="a2840d26-4401-46ce-837a-825901afe1b0" providerId="ADAL" clId="{74BA57B1-72E0-450F-90FC-C33FE8544576}" dt="2022-03-08T23:08:01.896" v="301" actId="478"/>
          <ac:spMkLst>
            <pc:docMk/>
            <pc:sldMk cId="922629678" sldId="310"/>
            <ac:spMk id="103" creationId="{00000000-0000-0000-0000-000000000000}"/>
          </ac:spMkLst>
        </pc:spChg>
      </pc:sldChg>
      <pc:sldChg chg="modSp mod modClrScheme chgLayout">
        <pc:chgData name="Joseph  Witcombe" userId="a2840d26-4401-46ce-837a-825901afe1b0" providerId="ADAL" clId="{74BA57B1-72E0-450F-90FC-C33FE8544576}" dt="2022-03-08T23:11:31.127" v="324" actId="14100"/>
        <pc:sldMkLst>
          <pc:docMk/>
          <pc:sldMk cId="889156896" sldId="311"/>
        </pc:sldMkLst>
        <pc:spChg chg="mod ord">
          <ac:chgData name="Joseph  Witcombe" userId="a2840d26-4401-46ce-837a-825901afe1b0" providerId="ADAL" clId="{74BA57B1-72E0-450F-90FC-C33FE8544576}" dt="2022-03-08T23:11:13.603" v="321" actId="700"/>
          <ac:spMkLst>
            <pc:docMk/>
            <pc:sldMk cId="889156896" sldId="311"/>
            <ac:spMk id="5" creationId="{481AA86E-3DC1-4DCA-BC38-33D5B631259A}"/>
          </ac:spMkLst>
        </pc:spChg>
        <pc:spChg chg="mod ord">
          <ac:chgData name="Joseph  Witcombe" userId="a2840d26-4401-46ce-837a-825901afe1b0" providerId="ADAL" clId="{74BA57B1-72E0-450F-90FC-C33FE8544576}" dt="2022-03-08T23:11:31.127" v="324" actId="14100"/>
          <ac:spMkLst>
            <pc:docMk/>
            <pc:sldMk cId="889156896" sldId="311"/>
            <ac:spMk id="6" creationId="{EE1C1393-6558-4322-A1C5-F582FED6201F}"/>
          </ac:spMkLst>
        </pc:spChg>
      </pc:sldChg>
      <pc:sldChg chg="modSp mod modClrScheme chgLayout">
        <pc:chgData name="Joseph  Witcombe" userId="a2840d26-4401-46ce-837a-825901afe1b0" providerId="ADAL" clId="{74BA57B1-72E0-450F-90FC-C33FE8544576}" dt="2022-03-08T23:11:39.791" v="325" actId="700"/>
        <pc:sldMkLst>
          <pc:docMk/>
          <pc:sldMk cId="4040370644" sldId="314"/>
        </pc:sldMkLst>
        <pc:spChg chg="mod ord">
          <ac:chgData name="Joseph  Witcombe" userId="a2840d26-4401-46ce-837a-825901afe1b0" providerId="ADAL" clId="{74BA57B1-72E0-450F-90FC-C33FE8544576}" dt="2022-03-08T23:11:39.791" v="325" actId="700"/>
          <ac:spMkLst>
            <pc:docMk/>
            <pc:sldMk cId="4040370644" sldId="314"/>
            <ac:spMk id="5" creationId="{481AA86E-3DC1-4DCA-BC38-33D5B631259A}"/>
          </ac:spMkLst>
        </pc:spChg>
        <pc:spChg chg="mod ord">
          <ac:chgData name="Joseph  Witcombe" userId="a2840d26-4401-46ce-837a-825901afe1b0" providerId="ADAL" clId="{74BA57B1-72E0-450F-90FC-C33FE8544576}" dt="2022-03-08T23:11:39.791" v="325" actId="700"/>
          <ac:spMkLst>
            <pc:docMk/>
            <pc:sldMk cId="4040370644" sldId="314"/>
            <ac:spMk id="6" creationId="{EE1C1393-6558-4322-A1C5-F582FED6201F}"/>
          </ac:spMkLst>
        </pc:spChg>
      </pc:sldChg>
      <pc:sldChg chg="modSp mod modClrScheme chgLayout">
        <pc:chgData name="Joseph  Witcombe" userId="a2840d26-4401-46ce-837a-825901afe1b0" providerId="ADAL" clId="{74BA57B1-72E0-450F-90FC-C33FE8544576}" dt="2022-03-08T23:12:05.081" v="328" actId="700"/>
        <pc:sldMkLst>
          <pc:docMk/>
          <pc:sldMk cId="3824667196" sldId="316"/>
        </pc:sldMkLst>
        <pc:spChg chg="mod ord">
          <ac:chgData name="Joseph  Witcombe" userId="a2840d26-4401-46ce-837a-825901afe1b0" providerId="ADAL" clId="{74BA57B1-72E0-450F-90FC-C33FE8544576}" dt="2022-03-08T23:12:05.081" v="328" actId="700"/>
          <ac:spMkLst>
            <pc:docMk/>
            <pc:sldMk cId="3824667196" sldId="316"/>
            <ac:spMk id="5" creationId="{481AA86E-3DC1-4DCA-BC38-33D5B631259A}"/>
          </ac:spMkLst>
        </pc:spChg>
        <pc:spChg chg="mod ord">
          <ac:chgData name="Joseph  Witcombe" userId="a2840d26-4401-46ce-837a-825901afe1b0" providerId="ADAL" clId="{74BA57B1-72E0-450F-90FC-C33FE8544576}" dt="2022-03-08T23:12:05.081" v="328" actId="700"/>
          <ac:spMkLst>
            <pc:docMk/>
            <pc:sldMk cId="3824667196" sldId="316"/>
            <ac:spMk id="6" creationId="{EE1C1393-6558-4322-A1C5-F582FED6201F}"/>
          </ac:spMkLst>
        </pc:spChg>
      </pc:sldChg>
      <pc:sldChg chg="modSp mod modClrScheme chgLayout">
        <pc:chgData name="Joseph  Witcombe" userId="a2840d26-4401-46ce-837a-825901afe1b0" providerId="ADAL" clId="{74BA57B1-72E0-450F-90FC-C33FE8544576}" dt="2022-03-08T23:12:24.642" v="331" actId="207"/>
        <pc:sldMkLst>
          <pc:docMk/>
          <pc:sldMk cId="374940513" sldId="317"/>
        </pc:sldMkLst>
        <pc:spChg chg="mod ord">
          <ac:chgData name="Joseph  Witcombe" userId="a2840d26-4401-46ce-837a-825901afe1b0" providerId="ADAL" clId="{74BA57B1-72E0-450F-90FC-C33FE8544576}" dt="2022-03-08T23:12:13.189" v="329" actId="700"/>
          <ac:spMkLst>
            <pc:docMk/>
            <pc:sldMk cId="374940513" sldId="317"/>
            <ac:spMk id="5" creationId="{481AA86E-3DC1-4DCA-BC38-33D5B631259A}"/>
          </ac:spMkLst>
        </pc:spChg>
        <pc:spChg chg="mod ord">
          <ac:chgData name="Joseph  Witcombe" userId="a2840d26-4401-46ce-837a-825901afe1b0" providerId="ADAL" clId="{74BA57B1-72E0-450F-90FC-C33FE8544576}" dt="2022-03-08T23:12:24.642" v="331" actId="207"/>
          <ac:spMkLst>
            <pc:docMk/>
            <pc:sldMk cId="374940513" sldId="317"/>
            <ac:spMk id="6" creationId="{EE1C1393-6558-4322-A1C5-F582FED6201F}"/>
          </ac:spMkLst>
        </pc:spChg>
      </pc:sldChg>
      <pc:sldChg chg="modSp mod modClrScheme chgLayout">
        <pc:chgData name="Joseph  Witcombe" userId="a2840d26-4401-46ce-837a-825901afe1b0" providerId="ADAL" clId="{74BA57B1-72E0-450F-90FC-C33FE8544576}" dt="2022-03-08T23:13:04.077" v="334" actId="12"/>
        <pc:sldMkLst>
          <pc:docMk/>
          <pc:sldMk cId="4250458814" sldId="321"/>
        </pc:sldMkLst>
        <pc:spChg chg="mod ord">
          <ac:chgData name="Joseph  Witcombe" userId="a2840d26-4401-46ce-837a-825901afe1b0" providerId="ADAL" clId="{74BA57B1-72E0-450F-90FC-C33FE8544576}" dt="2022-03-08T23:05:02.287" v="282" actId="700"/>
          <ac:spMkLst>
            <pc:docMk/>
            <pc:sldMk cId="4250458814" sldId="321"/>
            <ac:spMk id="5" creationId="{481AA86E-3DC1-4DCA-BC38-33D5B631259A}"/>
          </ac:spMkLst>
        </pc:spChg>
        <pc:spChg chg="mod ord">
          <ac:chgData name="Joseph  Witcombe" userId="a2840d26-4401-46ce-837a-825901afe1b0" providerId="ADAL" clId="{74BA57B1-72E0-450F-90FC-C33FE8544576}" dt="2022-03-08T23:13:04.077" v="334" actId="12"/>
          <ac:spMkLst>
            <pc:docMk/>
            <pc:sldMk cId="4250458814" sldId="321"/>
            <ac:spMk id="6" creationId="{EE1C1393-6558-4322-A1C5-F582FED6201F}"/>
          </ac:spMkLst>
        </pc:spChg>
      </pc:sldChg>
      <pc:sldChg chg="modSp mod modClrScheme chgLayout">
        <pc:chgData name="Joseph  Witcombe" userId="a2840d26-4401-46ce-837a-825901afe1b0" providerId="ADAL" clId="{74BA57B1-72E0-450F-90FC-C33FE8544576}" dt="2022-03-08T23:14:46.445" v="342" actId="20577"/>
        <pc:sldMkLst>
          <pc:docMk/>
          <pc:sldMk cId="2097904520" sldId="324"/>
        </pc:sldMkLst>
        <pc:spChg chg="mod ord">
          <ac:chgData name="Joseph  Witcombe" userId="a2840d26-4401-46ce-837a-825901afe1b0" providerId="ADAL" clId="{74BA57B1-72E0-450F-90FC-C33FE8544576}" dt="2022-03-08T23:12:18.822" v="330" actId="700"/>
          <ac:spMkLst>
            <pc:docMk/>
            <pc:sldMk cId="2097904520" sldId="324"/>
            <ac:spMk id="5" creationId="{481AA86E-3DC1-4DCA-BC38-33D5B631259A}"/>
          </ac:spMkLst>
        </pc:spChg>
        <pc:spChg chg="mod ord">
          <ac:chgData name="Joseph  Witcombe" userId="a2840d26-4401-46ce-837a-825901afe1b0" providerId="ADAL" clId="{74BA57B1-72E0-450F-90FC-C33FE8544576}" dt="2022-03-08T23:14:46.445" v="342" actId="20577"/>
          <ac:spMkLst>
            <pc:docMk/>
            <pc:sldMk cId="2097904520" sldId="324"/>
            <ac:spMk id="6" creationId="{EE1C1393-6558-4322-A1C5-F582FED6201F}"/>
          </ac:spMkLst>
        </pc:spChg>
      </pc:sldChg>
      <pc:sldChg chg="modSp del mod ord modClrScheme chgLayout">
        <pc:chgData name="Joseph  Witcombe" userId="a2840d26-4401-46ce-837a-825901afe1b0" providerId="ADAL" clId="{74BA57B1-72E0-450F-90FC-C33FE8544576}" dt="2022-03-08T23:15:20.613" v="345" actId="2696"/>
        <pc:sldMkLst>
          <pc:docMk/>
          <pc:sldMk cId="3619066894" sldId="325"/>
        </pc:sldMkLst>
        <pc:spChg chg="mod ord">
          <ac:chgData name="Joseph  Witcombe" userId="a2840d26-4401-46ce-837a-825901afe1b0" providerId="ADAL" clId="{74BA57B1-72E0-450F-90FC-C33FE8544576}" dt="2022-03-08T23:12:31.239" v="332" actId="700"/>
          <ac:spMkLst>
            <pc:docMk/>
            <pc:sldMk cId="3619066894" sldId="325"/>
            <ac:spMk id="5" creationId="{481AA86E-3DC1-4DCA-BC38-33D5B631259A}"/>
          </ac:spMkLst>
        </pc:spChg>
        <pc:spChg chg="mod ord">
          <ac:chgData name="Joseph  Witcombe" userId="a2840d26-4401-46ce-837a-825901afe1b0" providerId="ADAL" clId="{74BA57B1-72E0-450F-90FC-C33FE8544576}" dt="2022-03-08T23:12:34.846" v="333" actId="207"/>
          <ac:spMkLst>
            <pc:docMk/>
            <pc:sldMk cId="3619066894" sldId="325"/>
            <ac:spMk id="6" creationId="{EE1C1393-6558-4322-A1C5-F582FED6201F}"/>
          </ac:spMkLst>
        </pc:spChg>
      </pc:sldChg>
      <pc:sldChg chg="addSp delSp modSp mod modClrScheme chgLayout">
        <pc:chgData name="Joseph  Witcombe" userId="a2840d26-4401-46ce-837a-825901afe1b0" providerId="ADAL" clId="{74BA57B1-72E0-450F-90FC-C33FE8544576}" dt="2022-03-08T23:04:31.768" v="281" actId="14100"/>
        <pc:sldMkLst>
          <pc:docMk/>
          <pc:sldMk cId="2097566420" sldId="356"/>
        </pc:sldMkLst>
        <pc:spChg chg="add mod ord">
          <ac:chgData name="Joseph  Witcombe" userId="a2840d26-4401-46ce-837a-825901afe1b0" providerId="ADAL" clId="{74BA57B1-72E0-450F-90FC-C33FE8544576}" dt="2022-03-08T23:04:31.768" v="281" actId="14100"/>
          <ac:spMkLst>
            <pc:docMk/>
            <pc:sldMk cId="2097566420" sldId="356"/>
            <ac:spMk id="2" creationId="{C265E2A2-28EE-4D04-B3A9-263A3A47FA22}"/>
          </ac:spMkLst>
        </pc:spChg>
        <pc:spChg chg="del">
          <ac:chgData name="Joseph  Witcombe" userId="a2840d26-4401-46ce-837a-825901afe1b0" providerId="ADAL" clId="{74BA57B1-72E0-450F-90FC-C33FE8544576}" dt="2022-03-08T22:56:06.810" v="138" actId="478"/>
          <ac:spMkLst>
            <pc:docMk/>
            <pc:sldMk cId="2097566420" sldId="356"/>
            <ac:spMk id="4" creationId="{B27088D0-845E-4D9B-AE67-2D75F839248D}"/>
          </ac:spMkLst>
        </pc:spChg>
        <pc:spChg chg="mod ord">
          <ac:chgData name="Joseph  Witcombe" userId="a2840d26-4401-46ce-837a-825901afe1b0" providerId="ADAL" clId="{74BA57B1-72E0-450F-90FC-C33FE8544576}" dt="2022-03-08T23:03:34.931" v="232" actId="1076"/>
          <ac:spMkLst>
            <pc:docMk/>
            <pc:sldMk cId="2097566420" sldId="356"/>
            <ac:spMk id="5" creationId="{481AA86E-3DC1-4DCA-BC38-33D5B631259A}"/>
          </ac:spMkLst>
        </pc:spChg>
        <pc:spChg chg="mod ord">
          <ac:chgData name="Joseph  Witcombe" userId="a2840d26-4401-46ce-837a-825901afe1b0" providerId="ADAL" clId="{74BA57B1-72E0-450F-90FC-C33FE8544576}" dt="2022-03-08T22:57:04.746" v="144" actId="700"/>
          <ac:spMkLst>
            <pc:docMk/>
            <pc:sldMk cId="2097566420" sldId="356"/>
            <ac:spMk id="6" creationId="{EE1C1393-6558-4322-A1C5-F582FED6201F}"/>
          </ac:spMkLst>
        </pc:spChg>
        <pc:spChg chg="del">
          <ac:chgData name="Joseph  Witcombe" userId="a2840d26-4401-46ce-837a-825901afe1b0" providerId="ADAL" clId="{74BA57B1-72E0-450F-90FC-C33FE8544576}" dt="2022-03-08T22:56:24.141" v="141" actId="478"/>
          <ac:spMkLst>
            <pc:docMk/>
            <pc:sldMk cId="2097566420" sldId="356"/>
            <ac:spMk id="7" creationId="{684C8F51-FC0E-4FFC-9EC8-D7D92433A856}"/>
          </ac:spMkLst>
        </pc:spChg>
        <pc:spChg chg="add del mod">
          <ac:chgData name="Joseph  Witcombe" userId="a2840d26-4401-46ce-837a-825901afe1b0" providerId="ADAL" clId="{74BA57B1-72E0-450F-90FC-C33FE8544576}" dt="2022-03-08T23:01:23.827" v="212" actId="478"/>
          <ac:spMkLst>
            <pc:docMk/>
            <pc:sldMk cId="2097566420" sldId="356"/>
            <ac:spMk id="8" creationId="{82A82AD3-5DC3-4E78-8422-BF5B7F85248B}"/>
          </ac:spMkLst>
        </pc:spChg>
        <pc:spChg chg="add mod">
          <ac:chgData name="Joseph  Witcombe" userId="a2840d26-4401-46ce-837a-825901afe1b0" providerId="ADAL" clId="{74BA57B1-72E0-450F-90FC-C33FE8544576}" dt="2022-03-08T23:04:19.923" v="268" actId="1037"/>
          <ac:spMkLst>
            <pc:docMk/>
            <pc:sldMk cId="2097566420" sldId="356"/>
            <ac:spMk id="9" creationId="{6E9E4468-5B8F-4D84-8C44-9BEB8E2AF13A}"/>
          </ac:spMkLst>
        </pc:spChg>
      </pc:sldChg>
      <pc:sldChg chg="modSp mod modClrScheme chgLayout">
        <pc:chgData name="Joseph  Witcombe" userId="a2840d26-4401-46ce-837a-825901afe1b0" providerId="ADAL" clId="{74BA57B1-72E0-450F-90FC-C33FE8544576}" dt="2022-03-08T23:06:18.413" v="289" actId="113"/>
        <pc:sldMkLst>
          <pc:docMk/>
          <pc:sldMk cId="2170912879" sldId="359"/>
        </pc:sldMkLst>
        <pc:spChg chg="mod ord">
          <ac:chgData name="Joseph  Witcombe" userId="a2840d26-4401-46ce-837a-825901afe1b0" providerId="ADAL" clId="{74BA57B1-72E0-450F-90FC-C33FE8544576}" dt="2022-03-08T23:06:18.413" v="289" actId="113"/>
          <ac:spMkLst>
            <pc:docMk/>
            <pc:sldMk cId="2170912879" sldId="359"/>
            <ac:spMk id="5" creationId="{481AA86E-3DC1-4DCA-BC38-33D5B631259A}"/>
          </ac:spMkLst>
        </pc:spChg>
        <pc:spChg chg="mod ord">
          <ac:chgData name="Joseph  Witcombe" userId="a2840d26-4401-46ce-837a-825901afe1b0" providerId="ADAL" clId="{74BA57B1-72E0-450F-90FC-C33FE8544576}" dt="2022-03-08T23:06:03.218" v="287" actId="207"/>
          <ac:spMkLst>
            <pc:docMk/>
            <pc:sldMk cId="2170912879" sldId="359"/>
            <ac:spMk id="6" creationId="{EE1C1393-6558-4322-A1C5-F582FED6201F}"/>
          </ac:spMkLst>
        </pc:spChg>
      </pc:sldChg>
      <pc:sldChg chg="addSp delSp modSp mod chgLayout">
        <pc:chgData name="Joseph  Witcombe" userId="a2840d26-4401-46ce-837a-825901afe1b0" providerId="ADAL" clId="{74BA57B1-72E0-450F-90FC-C33FE8544576}" dt="2022-03-08T23:07:47.259" v="300" actId="1076"/>
        <pc:sldMkLst>
          <pc:docMk/>
          <pc:sldMk cId="1347391900" sldId="360"/>
        </pc:sldMkLst>
        <pc:spChg chg="add del mod ord">
          <ac:chgData name="Joseph  Witcombe" userId="a2840d26-4401-46ce-837a-825901afe1b0" providerId="ADAL" clId="{74BA57B1-72E0-450F-90FC-C33FE8544576}" dt="2022-03-08T23:06:43.067" v="291" actId="478"/>
          <ac:spMkLst>
            <pc:docMk/>
            <pc:sldMk cId="1347391900" sldId="360"/>
            <ac:spMk id="2" creationId="{3B0AD6AA-DF5B-411F-B1AB-391D3C0C2747}"/>
          </ac:spMkLst>
        </pc:spChg>
        <pc:spChg chg="mod">
          <ac:chgData name="Joseph  Witcombe" userId="a2840d26-4401-46ce-837a-825901afe1b0" providerId="ADAL" clId="{74BA57B1-72E0-450F-90FC-C33FE8544576}" dt="2022-03-08T23:07:47.259" v="300" actId="1076"/>
          <ac:spMkLst>
            <pc:docMk/>
            <pc:sldMk cId="1347391900" sldId="360"/>
            <ac:spMk id="4" creationId="{B27088D0-845E-4D9B-AE67-2D75F839248D}"/>
          </ac:spMkLst>
        </pc:spChg>
        <pc:spChg chg="mod ord">
          <ac:chgData name="Joseph  Witcombe" userId="a2840d26-4401-46ce-837a-825901afe1b0" providerId="ADAL" clId="{74BA57B1-72E0-450F-90FC-C33FE8544576}" dt="2022-03-08T23:06:39.189" v="290" actId="700"/>
          <ac:spMkLst>
            <pc:docMk/>
            <pc:sldMk cId="1347391900" sldId="360"/>
            <ac:spMk id="5" creationId="{481AA86E-3DC1-4DCA-BC38-33D5B631259A}"/>
          </ac:spMkLst>
        </pc:spChg>
        <pc:spChg chg="mod ord">
          <ac:chgData name="Joseph  Witcombe" userId="a2840d26-4401-46ce-837a-825901afe1b0" providerId="ADAL" clId="{74BA57B1-72E0-450F-90FC-C33FE8544576}" dt="2022-03-08T23:07:28.735" v="297" actId="255"/>
          <ac:spMkLst>
            <pc:docMk/>
            <pc:sldMk cId="1347391900" sldId="360"/>
            <ac:spMk id="6" creationId="{EE1C1393-6558-4322-A1C5-F582FED6201F}"/>
          </ac:spMkLst>
        </pc:spChg>
        <pc:spChg chg="mod">
          <ac:chgData name="Joseph  Witcombe" userId="a2840d26-4401-46ce-837a-825901afe1b0" providerId="ADAL" clId="{74BA57B1-72E0-450F-90FC-C33FE8544576}" dt="2022-03-08T23:07:43.520" v="299" actId="1076"/>
          <ac:spMkLst>
            <pc:docMk/>
            <pc:sldMk cId="1347391900" sldId="360"/>
            <ac:spMk id="7" creationId="{684C8F51-FC0E-4FFC-9EC8-D7D92433A856}"/>
          </ac:spMkLst>
        </pc:spChg>
      </pc:sldChg>
      <pc:sldMasterChg chg="addSldLayout modSldLayout">
        <pc:chgData name="Joseph  Witcombe" userId="a2840d26-4401-46ce-837a-825901afe1b0" providerId="ADAL" clId="{74BA57B1-72E0-450F-90FC-C33FE8544576}" dt="2022-03-08T23:09:37.057" v="314"/>
        <pc:sldMasterMkLst>
          <pc:docMk/>
          <pc:sldMasterMk cId="0" sldId="2147483648"/>
        </pc:sldMasterMkLst>
        <pc:sldLayoutChg chg="delSp modSp add mod modTransition setBg">
          <pc:chgData name="Joseph  Witcombe" userId="a2840d26-4401-46ce-837a-825901afe1b0" providerId="ADAL" clId="{74BA57B1-72E0-450F-90FC-C33FE8544576}" dt="2022-03-08T22:52:16.593" v="51" actId="207"/>
          <pc:sldLayoutMkLst>
            <pc:docMk/>
            <pc:sldMasterMk cId="0" sldId="2147483648"/>
            <pc:sldLayoutMk cId="3161205989" sldId="2147483654"/>
          </pc:sldLayoutMkLst>
          <pc:spChg chg="mod">
            <ac:chgData name="Joseph  Witcombe" userId="a2840d26-4401-46ce-837a-825901afe1b0" providerId="ADAL" clId="{74BA57B1-72E0-450F-90FC-C33FE8544576}" dt="2022-03-08T22:50:45.968" v="46" actId="207"/>
            <ac:spMkLst>
              <pc:docMk/>
              <pc:sldMasterMk cId="0" sldId="2147483648"/>
              <pc:sldLayoutMk cId="3161205989" sldId="2147483654"/>
              <ac:spMk id="3" creationId="{D3670E21-F842-4177-AEBF-3F426D9AA292}"/>
            </ac:spMkLst>
          </pc:spChg>
          <pc:spChg chg="mod">
            <ac:chgData name="Joseph  Witcombe" userId="a2840d26-4401-46ce-837a-825901afe1b0" providerId="ADAL" clId="{74BA57B1-72E0-450F-90FC-C33FE8544576}" dt="2022-03-08T22:50:07.294" v="45" actId="207"/>
            <ac:spMkLst>
              <pc:docMk/>
              <pc:sldMasterMk cId="0" sldId="2147483648"/>
              <pc:sldLayoutMk cId="3161205989" sldId="2147483654"/>
              <ac:spMk id="4" creationId="{923AF37F-C9D1-44AC-80A8-678E232AF90F}"/>
            </ac:spMkLst>
          </pc:spChg>
          <pc:spChg chg="mod">
            <ac:chgData name="Joseph  Witcombe" userId="a2840d26-4401-46ce-837a-825901afe1b0" providerId="ADAL" clId="{74BA57B1-72E0-450F-90FC-C33FE8544576}" dt="2022-03-08T22:52:16.593" v="51" actId="207"/>
            <ac:spMkLst>
              <pc:docMk/>
              <pc:sldMasterMk cId="0" sldId="2147483648"/>
              <pc:sldLayoutMk cId="3161205989" sldId="2147483654"/>
              <ac:spMk id="7" creationId="{0EC57FFC-BDEE-4367-B06A-7478AFFF4241}"/>
            </ac:spMkLst>
          </pc:spChg>
          <pc:spChg chg="del">
            <ac:chgData name="Joseph  Witcombe" userId="a2840d26-4401-46ce-837a-825901afe1b0" providerId="ADAL" clId="{74BA57B1-72E0-450F-90FC-C33FE8544576}" dt="2022-03-08T22:49:09.177" v="1" actId="478"/>
            <ac:spMkLst>
              <pc:docMk/>
              <pc:sldMasterMk cId="0" sldId="2147483648"/>
              <pc:sldLayoutMk cId="3161205989" sldId="2147483654"/>
              <ac:spMk id="11" creationId="{F24FE441-0B22-4678-B910-B37764C77CEA}"/>
            </ac:spMkLst>
          </pc:spChg>
          <pc:cxnChg chg="mod ord">
            <ac:chgData name="Joseph  Witcombe" userId="a2840d26-4401-46ce-837a-825901afe1b0" providerId="ADAL" clId="{74BA57B1-72E0-450F-90FC-C33FE8544576}" dt="2022-03-08T22:51:28.852" v="49" actId="208"/>
            <ac:cxnSpMkLst>
              <pc:docMk/>
              <pc:sldMasterMk cId="0" sldId="2147483648"/>
              <pc:sldLayoutMk cId="3161205989" sldId="2147483654"/>
              <ac:cxnSpMk id="8" creationId="{07FD8F8D-92FB-4CF4-89CF-354E1990387C}"/>
            </ac:cxnSpMkLst>
          </pc:cxnChg>
        </pc:sldLayoutChg>
        <pc:sldLayoutChg chg="delSp modSp add mod modTransition">
          <pc:chgData name="Joseph  Witcombe" userId="a2840d26-4401-46ce-837a-825901afe1b0" providerId="ADAL" clId="{74BA57B1-72E0-450F-90FC-C33FE8544576}" dt="2022-03-08T22:52:49.128" v="79" actId="14100"/>
          <pc:sldLayoutMkLst>
            <pc:docMk/>
            <pc:sldMasterMk cId="0" sldId="2147483648"/>
            <pc:sldLayoutMk cId="3043031816" sldId="2147483655"/>
          </pc:sldLayoutMkLst>
          <pc:spChg chg="mod">
            <ac:chgData name="Joseph  Witcombe" userId="a2840d26-4401-46ce-837a-825901afe1b0" providerId="ADAL" clId="{74BA57B1-72E0-450F-90FC-C33FE8544576}" dt="2022-03-08T22:52:49.128" v="79" actId="14100"/>
            <ac:spMkLst>
              <pc:docMk/>
              <pc:sldMasterMk cId="0" sldId="2147483648"/>
              <pc:sldLayoutMk cId="3043031816" sldId="2147483655"/>
              <ac:spMk id="3" creationId="{D3670E21-F842-4177-AEBF-3F426D9AA292}"/>
            </ac:spMkLst>
          </pc:spChg>
          <pc:spChg chg="mod">
            <ac:chgData name="Joseph  Witcombe" userId="a2840d26-4401-46ce-837a-825901afe1b0" providerId="ADAL" clId="{74BA57B1-72E0-450F-90FC-C33FE8544576}" dt="2022-03-08T22:52:49.128" v="79" actId="14100"/>
            <ac:spMkLst>
              <pc:docMk/>
              <pc:sldMasterMk cId="0" sldId="2147483648"/>
              <pc:sldLayoutMk cId="3043031816" sldId="2147483655"/>
              <ac:spMk id="4" creationId="{923AF37F-C9D1-44AC-80A8-678E232AF90F}"/>
            </ac:spMkLst>
          </pc:spChg>
          <pc:spChg chg="del">
            <ac:chgData name="Joseph  Witcombe" userId="a2840d26-4401-46ce-837a-825901afe1b0" providerId="ADAL" clId="{74BA57B1-72E0-450F-90FC-C33FE8544576}" dt="2022-03-08T22:52:28.054" v="54" actId="478"/>
            <ac:spMkLst>
              <pc:docMk/>
              <pc:sldMasterMk cId="0" sldId="2147483648"/>
              <pc:sldLayoutMk cId="3043031816" sldId="2147483655"/>
              <ac:spMk id="7" creationId="{0EC57FFC-BDEE-4367-B06A-7478AFFF4241}"/>
            </ac:spMkLst>
          </pc:spChg>
          <pc:cxnChg chg="del">
            <ac:chgData name="Joseph  Witcombe" userId="a2840d26-4401-46ce-837a-825901afe1b0" providerId="ADAL" clId="{74BA57B1-72E0-450F-90FC-C33FE8544576}" dt="2022-03-08T22:52:24.027" v="53" actId="478"/>
            <ac:cxnSpMkLst>
              <pc:docMk/>
              <pc:sldMasterMk cId="0" sldId="2147483648"/>
              <pc:sldLayoutMk cId="3043031816" sldId="2147483655"/>
              <ac:cxnSpMk id="8" creationId="{07FD8F8D-92FB-4CF4-89CF-354E1990387C}"/>
            </ac:cxnSpMkLst>
          </pc:cxnChg>
        </pc:sldLayoutChg>
        <pc:sldLayoutChg chg="addSp delSp modSp add mod modTransition setBg">
          <pc:chgData name="Joseph  Witcombe" userId="a2840d26-4401-46ce-837a-825901afe1b0" providerId="ADAL" clId="{74BA57B1-72E0-450F-90FC-C33FE8544576}" dt="2022-03-08T23:04:08.144" v="252" actId="1038"/>
          <pc:sldLayoutMkLst>
            <pc:docMk/>
            <pc:sldMasterMk cId="0" sldId="2147483648"/>
            <pc:sldLayoutMk cId="589304320" sldId="2147483656"/>
          </pc:sldLayoutMkLst>
          <pc:spChg chg="add mod ord">
            <ac:chgData name="Joseph  Witcombe" userId="a2840d26-4401-46ce-837a-825901afe1b0" providerId="ADAL" clId="{74BA57B1-72E0-450F-90FC-C33FE8544576}" dt="2022-03-08T22:59:49.832" v="165" actId="2085"/>
            <ac:spMkLst>
              <pc:docMk/>
              <pc:sldMasterMk cId="0" sldId="2147483648"/>
              <pc:sldLayoutMk cId="589304320" sldId="2147483656"/>
              <ac:spMk id="2" creationId="{3E025E26-65A7-4B29-8014-286B5309E43F}"/>
            </ac:spMkLst>
          </pc:spChg>
          <pc:spChg chg="mod">
            <ac:chgData name="Joseph  Witcombe" userId="a2840d26-4401-46ce-837a-825901afe1b0" providerId="ADAL" clId="{74BA57B1-72E0-450F-90FC-C33FE8544576}" dt="2022-03-08T23:01:09.576" v="210" actId="14100"/>
            <ac:spMkLst>
              <pc:docMk/>
              <pc:sldMasterMk cId="0" sldId="2147483648"/>
              <pc:sldLayoutMk cId="589304320" sldId="2147483656"/>
              <ac:spMk id="3" creationId="{D3670E21-F842-4177-AEBF-3F426D9AA292}"/>
            </ac:spMkLst>
          </pc:spChg>
          <pc:spChg chg="mod">
            <ac:chgData name="Joseph  Witcombe" userId="a2840d26-4401-46ce-837a-825901afe1b0" providerId="ADAL" clId="{74BA57B1-72E0-450F-90FC-C33FE8544576}" dt="2022-03-08T23:01:09.576" v="210" actId="14100"/>
            <ac:spMkLst>
              <pc:docMk/>
              <pc:sldMasterMk cId="0" sldId="2147483648"/>
              <pc:sldLayoutMk cId="589304320" sldId="2147483656"/>
              <ac:spMk id="4" creationId="{923AF37F-C9D1-44AC-80A8-678E232AF90F}"/>
            </ac:spMkLst>
          </pc:spChg>
          <pc:spChg chg="add mod">
            <ac:chgData name="Joseph  Witcombe" userId="a2840d26-4401-46ce-837a-825901afe1b0" providerId="ADAL" clId="{74BA57B1-72E0-450F-90FC-C33FE8544576}" dt="2022-03-08T23:04:08.144" v="252" actId="1038"/>
            <ac:spMkLst>
              <pc:docMk/>
              <pc:sldMasterMk cId="0" sldId="2147483648"/>
              <pc:sldLayoutMk cId="589304320" sldId="2147483656"/>
              <ac:spMk id="5" creationId="{7D895517-B87F-4701-BEE6-FC1325D2C842}"/>
            </ac:spMkLst>
          </pc:spChg>
          <pc:spChg chg="add del mod">
            <ac:chgData name="Joseph  Witcombe" userId="a2840d26-4401-46ce-837a-825901afe1b0" providerId="ADAL" clId="{74BA57B1-72E0-450F-90FC-C33FE8544576}" dt="2022-03-08T22:57:28.329" v="146" actId="478"/>
            <ac:spMkLst>
              <pc:docMk/>
              <pc:sldMasterMk cId="0" sldId="2147483648"/>
              <pc:sldLayoutMk cId="589304320" sldId="2147483656"/>
              <ac:spMk id="6" creationId="{2FA0C1D7-CAAF-4038-9522-68733F6DA7D6}"/>
            </ac:spMkLst>
          </pc:spChg>
          <pc:spChg chg="add mod ord">
            <ac:chgData name="Joseph  Witcombe" userId="a2840d26-4401-46ce-837a-825901afe1b0" providerId="ADAL" clId="{74BA57B1-72E0-450F-90FC-C33FE8544576}" dt="2022-03-08T23:03:20.093" v="230" actId="20577"/>
            <ac:spMkLst>
              <pc:docMk/>
              <pc:sldMasterMk cId="0" sldId="2147483648"/>
              <pc:sldLayoutMk cId="589304320" sldId="2147483656"/>
              <ac:spMk id="7" creationId="{FAB6E9EE-1EF4-49C3-8A60-76FBB6A2DEC7}"/>
            </ac:spMkLst>
          </pc:spChg>
          <pc:spChg chg="add del mod">
            <ac:chgData name="Joseph  Witcombe" userId="a2840d26-4401-46ce-837a-825901afe1b0" providerId="ADAL" clId="{74BA57B1-72E0-450F-90FC-C33FE8544576}" dt="2022-03-08T23:01:41.131" v="213" actId="478"/>
            <ac:spMkLst>
              <pc:docMk/>
              <pc:sldMasterMk cId="0" sldId="2147483648"/>
              <pc:sldLayoutMk cId="589304320" sldId="2147483656"/>
              <ac:spMk id="8" creationId="{2816870F-C437-4322-9EEC-91E9470AD4DC}"/>
            </ac:spMkLst>
          </pc:spChg>
          <pc:spChg chg="add del mod">
            <ac:chgData name="Joseph  Witcombe" userId="a2840d26-4401-46ce-837a-825901afe1b0" providerId="ADAL" clId="{74BA57B1-72E0-450F-90FC-C33FE8544576}" dt="2022-03-08T23:02:56.437" v="226"/>
            <ac:spMkLst>
              <pc:docMk/>
              <pc:sldMasterMk cId="0" sldId="2147483648"/>
              <pc:sldLayoutMk cId="589304320" sldId="2147483656"/>
              <ac:spMk id="9" creationId="{9EF9A791-5A49-486A-A0B5-874C7655AC0F}"/>
            </ac:spMkLst>
          </pc:spChg>
        </pc:sldLayoutChg>
        <pc:sldLayoutChg chg="add mod modTransition setBg">
          <pc:chgData name="Joseph  Witcombe" userId="a2840d26-4401-46ce-837a-825901afe1b0" providerId="ADAL" clId="{74BA57B1-72E0-450F-90FC-C33FE8544576}" dt="2022-03-08T23:09:37.057" v="314"/>
          <pc:sldLayoutMkLst>
            <pc:docMk/>
            <pc:sldMasterMk cId="0" sldId="2147483648"/>
            <pc:sldLayoutMk cId="232052708" sldId="2147483657"/>
          </pc:sldLayoutMkLst>
        </pc:sldLayoutChg>
      </pc:sldMasterChg>
    </pc:docChg>
  </pc:docChgLst>
  <pc:docChgLst>
    <pc:chgData name="Joseph  Witcombe" userId="S::joseph@purplebeard.co.uk::a2840d26-4401-46ce-837a-825901afe1b0" providerId="AD" clId="Web-{CEDA1F8C-5B17-6B05-4002-BC7542C647F5}"/>
    <pc:docChg chg="addSld modSld">
      <pc:chgData name="Joseph  Witcombe" userId="S::joseph@purplebeard.co.uk::a2840d26-4401-46ce-837a-825901afe1b0" providerId="AD" clId="Web-{CEDA1F8C-5B17-6B05-4002-BC7542C647F5}" dt="2022-02-21T08:42:47.199" v="537"/>
      <pc:docMkLst>
        <pc:docMk/>
      </pc:docMkLst>
      <pc:sldChg chg="modSp add replId">
        <pc:chgData name="Joseph  Witcombe" userId="S::joseph@purplebeard.co.uk::a2840d26-4401-46ce-837a-825901afe1b0" providerId="AD" clId="Web-{CEDA1F8C-5B17-6B05-4002-BC7542C647F5}" dt="2022-02-20T08:04:07.534" v="29" actId="20577"/>
        <pc:sldMkLst>
          <pc:docMk/>
          <pc:sldMk cId="1633531861" sldId="347"/>
        </pc:sldMkLst>
        <pc:spChg chg="mod">
          <ac:chgData name="Joseph  Witcombe" userId="S::joseph@purplebeard.co.uk::a2840d26-4401-46ce-837a-825901afe1b0" providerId="AD" clId="Web-{CEDA1F8C-5B17-6B05-4002-BC7542C647F5}" dt="2022-02-20T08:04:07.534" v="29" actId="20577"/>
          <ac:spMkLst>
            <pc:docMk/>
            <pc:sldMk cId="1633531861" sldId="347"/>
            <ac:spMk id="2" creationId="{A0FABE5F-A336-4FD2-8E18-B8DC59209C81}"/>
          </ac:spMkLst>
        </pc:spChg>
        <pc:spChg chg="mod">
          <ac:chgData name="Joseph  Witcombe" userId="S::joseph@purplebeard.co.uk::a2840d26-4401-46ce-837a-825901afe1b0" providerId="AD" clId="Web-{CEDA1F8C-5B17-6B05-4002-BC7542C647F5}" dt="2022-02-20T08:03:40.220" v="6" actId="20577"/>
          <ac:spMkLst>
            <pc:docMk/>
            <pc:sldMk cId="1633531861" sldId="347"/>
            <ac:spMk id="5" creationId="{481AA86E-3DC1-4DCA-BC38-33D5B631259A}"/>
          </ac:spMkLst>
        </pc:spChg>
      </pc:sldChg>
      <pc:sldChg chg="modSp add replId">
        <pc:chgData name="Joseph  Witcombe" userId="S::joseph@purplebeard.co.uk::a2840d26-4401-46ce-837a-825901afe1b0" providerId="AD" clId="Web-{CEDA1F8C-5B17-6B05-4002-BC7542C647F5}" dt="2022-02-20T08:16:13.735" v="103" actId="20577"/>
        <pc:sldMkLst>
          <pc:docMk/>
          <pc:sldMk cId="2598976821" sldId="348"/>
        </pc:sldMkLst>
        <pc:spChg chg="mod">
          <ac:chgData name="Joseph  Witcombe" userId="S::joseph@purplebeard.co.uk::a2840d26-4401-46ce-837a-825901afe1b0" providerId="AD" clId="Web-{CEDA1F8C-5B17-6B05-4002-BC7542C647F5}" dt="2022-02-20T08:16:13.735" v="103" actId="20577"/>
          <ac:spMkLst>
            <pc:docMk/>
            <pc:sldMk cId="2598976821" sldId="348"/>
            <ac:spMk id="2" creationId="{A0FABE5F-A336-4FD2-8E18-B8DC59209C81}"/>
          </ac:spMkLst>
        </pc:spChg>
        <pc:spChg chg="mod">
          <ac:chgData name="Joseph  Witcombe" userId="S::joseph@purplebeard.co.uk::a2840d26-4401-46ce-837a-825901afe1b0" providerId="AD" clId="Web-{CEDA1F8C-5B17-6B05-4002-BC7542C647F5}" dt="2022-02-20T08:13:49.226" v="33" actId="20577"/>
          <ac:spMkLst>
            <pc:docMk/>
            <pc:sldMk cId="2598976821" sldId="348"/>
            <ac:spMk id="5" creationId="{481AA86E-3DC1-4DCA-BC38-33D5B631259A}"/>
          </ac:spMkLst>
        </pc:spChg>
      </pc:sldChg>
      <pc:sldChg chg="modSp add replId">
        <pc:chgData name="Joseph  Witcombe" userId="S::joseph@purplebeard.co.uk::a2840d26-4401-46ce-837a-825901afe1b0" providerId="AD" clId="Web-{CEDA1F8C-5B17-6B05-4002-BC7542C647F5}" dt="2022-02-20T10:39:47.031" v="318" actId="20577"/>
        <pc:sldMkLst>
          <pc:docMk/>
          <pc:sldMk cId="919156798" sldId="349"/>
        </pc:sldMkLst>
        <pc:spChg chg="mod">
          <ac:chgData name="Joseph  Witcombe" userId="S::joseph@purplebeard.co.uk::a2840d26-4401-46ce-837a-825901afe1b0" providerId="AD" clId="Web-{CEDA1F8C-5B17-6B05-4002-BC7542C647F5}" dt="2022-02-20T10:39:47.031" v="318" actId="20577"/>
          <ac:spMkLst>
            <pc:docMk/>
            <pc:sldMk cId="919156798" sldId="349"/>
            <ac:spMk id="2" creationId="{A0FABE5F-A336-4FD2-8E18-B8DC59209C81}"/>
          </ac:spMkLst>
        </pc:spChg>
        <pc:spChg chg="mod">
          <ac:chgData name="Joseph  Witcombe" userId="S::joseph@purplebeard.co.uk::a2840d26-4401-46ce-837a-825901afe1b0" providerId="AD" clId="Web-{CEDA1F8C-5B17-6B05-4002-BC7542C647F5}" dt="2022-02-20T10:27:31.690" v="111" actId="20577"/>
          <ac:spMkLst>
            <pc:docMk/>
            <pc:sldMk cId="919156798" sldId="349"/>
            <ac:spMk id="5" creationId="{481AA86E-3DC1-4DCA-BC38-33D5B631259A}"/>
          </ac:spMkLst>
        </pc:spChg>
      </pc:sldChg>
      <pc:sldChg chg="modSp add replId">
        <pc:chgData name="Joseph  Witcombe" userId="S::joseph@purplebeard.co.uk::a2840d26-4401-46ce-837a-825901afe1b0" providerId="AD" clId="Web-{CEDA1F8C-5B17-6B05-4002-BC7542C647F5}" dt="2022-02-20T10:49:17.115" v="467" actId="20577"/>
        <pc:sldMkLst>
          <pc:docMk/>
          <pc:sldMk cId="1523722584" sldId="350"/>
        </pc:sldMkLst>
        <pc:spChg chg="mod">
          <ac:chgData name="Joseph  Witcombe" userId="S::joseph@purplebeard.co.uk::a2840d26-4401-46ce-837a-825901afe1b0" providerId="AD" clId="Web-{CEDA1F8C-5B17-6B05-4002-BC7542C647F5}" dt="2022-02-20T10:49:17.115" v="467" actId="20577"/>
          <ac:spMkLst>
            <pc:docMk/>
            <pc:sldMk cId="1523722584" sldId="350"/>
            <ac:spMk id="2" creationId="{A0FABE5F-A336-4FD2-8E18-B8DC59209C81}"/>
          </ac:spMkLst>
        </pc:spChg>
        <pc:spChg chg="mod">
          <ac:chgData name="Joseph  Witcombe" userId="S::joseph@purplebeard.co.uk::a2840d26-4401-46ce-837a-825901afe1b0" providerId="AD" clId="Web-{CEDA1F8C-5B17-6B05-4002-BC7542C647F5}" dt="2022-02-20T10:39:59.125" v="323" actId="20577"/>
          <ac:spMkLst>
            <pc:docMk/>
            <pc:sldMk cId="1523722584" sldId="350"/>
            <ac:spMk id="5" creationId="{481AA86E-3DC1-4DCA-BC38-33D5B631259A}"/>
          </ac:spMkLst>
        </pc:spChg>
      </pc:sldChg>
      <pc:sldChg chg="modSp add replId">
        <pc:chgData name="Joseph  Witcombe" userId="S::joseph@purplebeard.co.uk::a2840d26-4401-46ce-837a-825901afe1b0" providerId="AD" clId="Web-{CEDA1F8C-5B17-6B05-4002-BC7542C647F5}" dt="2022-02-20T19:03:29.227" v="476" actId="20577"/>
        <pc:sldMkLst>
          <pc:docMk/>
          <pc:sldMk cId="4239049177" sldId="351"/>
        </pc:sldMkLst>
        <pc:spChg chg="mod">
          <ac:chgData name="Joseph  Witcombe" userId="S::joseph@purplebeard.co.uk::a2840d26-4401-46ce-837a-825901afe1b0" providerId="AD" clId="Web-{CEDA1F8C-5B17-6B05-4002-BC7542C647F5}" dt="2022-02-20T19:03:29.227" v="476" actId="20577"/>
          <ac:spMkLst>
            <pc:docMk/>
            <pc:sldMk cId="4239049177" sldId="351"/>
            <ac:spMk id="2" creationId="{A0FABE5F-A336-4FD2-8E18-B8DC59209C81}"/>
          </ac:spMkLst>
        </pc:spChg>
        <pc:spChg chg="mod">
          <ac:chgData name="Joseph  Witcombe" userId="S::joseph@purplebeard.co.uk::a2840d26-4401-46ce-837a-825901afe1b0" providerId="AD" clId="Web-{CEDA1F8C-5B17-6B05-4002-BC7542C647F5}" dt="2022-02-20T19:03:20.571" v="472" actId="20577"/>
          <ac:spMkLst>
            <pc:docMk/>
            <pc:sldMk cId="4239049177" sldId="351"/>
            <ac:spMk id="5" creationId="{481AA86E-3DC1-4DCA-BC38-33D5B631259A}"/>
          </ac:spMkLst>
        </pc:spChg>
      </pc:sldChg>
      <pc:sldChg chg="delSp modSp add replId">
        <pc:chgData name="Joseph  Witcombe" userId="S::joseph@purplebeard.co.uk::a2840d26-4401-46ce-837a-825901afe1b0" providerId="AD" clId="Web-{CEDA1F8C-5B17-6B05-4002-BC7542C647F5}" dt="2022-02-21T08:42:47.199" v="537"/>
        <pc:sldMkLst>
          <pc:docMk/>
          <pc:sldMk cId="1331162932" sldId="352"/>
        </pc:sldMkLst>
        <pc:spChg chg="mod">
          <ac:chgData name="Joseph  Witcombe" userId="S::joseph@purplebeard.co.uk::a2840d26-4401-46ce-837a-825901afe1b0" providerId="AD" clId="Web-{CEDA1F8C-5B17-6B05-4002-BC7542C647F5}" dt="2022-02-21T08:41:35.492" v="489" actId="20577"/>
          <ac:spMkLst>
            <pc:docMk/>
            <pc:sldMk cId="1331162932" sldId="352"/>
            <ac:spMk id="8" creationId="{7674CEBC-653B-49CD-8BD4-81BCDAAE7367}"/>
          </ac:spMkLst>
        </pc:spChg>
        <pc:spChg chg="mod">
          <ac:chgData name="Joseph  Witcombe" userId="S::joseph@purplebeard.co.uk::a2840d26-4401-46ce-837a-825901afe1b0" providerId="AD" clId="Web-{CEDA1F8C-5B17-6B05-4002-BC7542C647F5}" dt="2022-02-21T08:42:44.886" v="536" actId="20577"/>
          <ac:spMkLst>
            <pc:docMk/>
            <pc:sldMk cId="1331162932" sldId="352"/>
            <ac:spMk id="9" creationId="{2C8716AC-2167-4A6C-B2A3-B3B2FF1E6DBB}"/>
          </ac:spMkLst>
        </pc:spChg>
        <pc:picChg chg="del">
          <ac:chgData name="Joseph  Witcombe" userId="S::joseph@purplebeard.co.uk::a2840d26-4401-46ce-837a-825901afe1b0" providerId="AD" clId="Web-{CEDA1F8C-5B17-6B05-4002-BC7542C647F5}" dt="2022-02-21T08:42:47.199" v="537"/>
          <ac:picMkLst>
            <pc:docMk/>
            <pc:sldMk cId="1331162932" sldId="352"/>
            <ac:picMk id="2" creationId="{8D5C64D0-31F8-434C-BB12-7A2ECC6259D6}"/>
          </ac:picMkLst>
        </pc:picChg>
      </pc:sldChg>
    </pc:docChg>
  </pc:docChgLst>
  <pc:docChgLst>
    <pc:chgData name="Joseph  Witcombe" userId="a2840d26-4401-46ce-837a-825901afe1b0" providerId="ADAL" clId="{42C5428C-92F3-4FCA-9AFB-A3A1B8EFD3F6}"/>
    <pc:docChg chg="undo custSel addSld delSld modSld sldOrd modMainMaster">
      <pc:chgData name="Joseph  Witcombe" userId="a2840d26-4401-46ce-837a-825901afe1b0" providerId="ADAL" clId="{42C5428C-92F3-4FCA-9AFB-A3A1B8EFD3F6}" dt="2022-03-16T19:26:31.706" v="3738" actId="20577"/>
      <pc:docMkLst>
        <pc:docMk/>
      </pc:docMkLst>
      <pc:sldChg chg="modSp mod">
        <pc:chgData name="Joseph  Witcombe" userId="a2840d26-4401-46ce-837a-825901afe1b0" providerId="ADAL" clId="{42C5428C-92F3-4FCA-9AFB-A3A1B8EFD3F6}" dt="2022-03-12T21:16:39.852" v="2158" actId="20577"/>
        <pc:sldMkLst>
          <pc:docMk/>
          <pc:sldMk cId="1419389841" sldId="286"/>
        </pc:sldMkLst>
        <pc:spChg chg="mod">
          <ac:chgData name="Joseph  Witcombe" userId="a2840d26-4401-46ce-837a-825901afe1b0" providerId="ADAL" clId="{42C5428C-92F3-4FCA-9AFB-A3A1B8EFD3F6}" dt="2022-03-09T13:25:03.201" v="919" actId="20577"/>
          <ac:spMkLst>
            <pc:docMk/>
            <pc:sldMk cId="1419389841" sldId="286"/>
            <ac:spMk id="5" creationId="{481AA86E-3DC1-4DCA-BC38-33D5B631259A}"/>
          </ac:spMkLst>
        </pc:spChg>
        <pc:spChg chg="mod">
          <ac:chgData name="Joseph  Witcombe" userId="a2840d26-4401-46ce-837a-825901afe1b0" providerId="ADAL" clId="{42C5428C-92F3-4FCA-9AFB-A3A1B8EFD3F6}" dt="2022-03-12T21:16:39.852" v="2158" actId="20577"/>
          <ac:spMkLst>
            <pc:docMk/>
            <pc:sldMk cId="1419389841" sldId="286"/>
            <ac:spMk id="6" creationId="{EE1C1393-6558-4322-A1C5-F582FED6201F}"/>
          </ac:spMkLst>
        </pc:spChg>
      </pc:sldChg>
      <pc:sldChg chg="modSp mod">
        <pc:chgData name="Joseph  Witcombe" userId="a2840d26-4401-46ce-837a-825901afe1b0" providerId="ADAL" clId="{42C5428C-92F3-4FCA-9AFB-A3A1B8EFD3F6}" dt="2022-03-16T19:25:27.558" v="3653" actId="20577"/>
        <pc:sldMkLst>
          <pc:docMk/>
          <pc:sldMk cId="2791281453" sldId="303"/>
        </pc:sldMkLst>
        <pc:spChg chg="mod">
          <ac:chgData name="Joseph  Witcombe" userId="a2840d26-4401-46ce-837a-825901afe1b0" providerId="ADAL" clId="{42C5428C-92F3-4FCA-9AFB-A3A1B8EFD3F6}" dt="2022-03-16T19:25:27.558" v="3653" actId="20577"/>
          <ac:spMkLst>
            <pc:docMk/>
            <pc:sldMk cId="2791281453" sldId="303"/>
            <ac:spMk id="315" creationId="{00000000-0000-0000-0000-000000000000}"/>
          </ac:spMkLst>
        </pc:spChg>
      </pc:sldChg>
      <pc:sldChg chg="modSp mod ord">
        <pc:chgData name="Joseph  Witcombe" userId="a2840d26-4401-46ce-837a-825901afe1b0" providerId="ADAL" clId="{42C5428C-92F3-4FCA-9AFB-A3A1B8EFD3F6}" dt="2022-03-16T19:24:00.402" v="3573" actId="20577"/>
        <pc:sldMkLst>
          <pc:docMk/>
          <pc:sldMk cId="3909290148" sldId="305"/>
        </pc:sldMkLst>
        <pc:spChg chg="mod">
          <ac:chgData name="Joseph  Witcombe" userId="a2840d26-4401-46ce-837a-825901afe1b0" providerId="ADAL" clId="{42C5428C-92F3-4FCA-9AFB-A3A1B8EFD3F6}" dt="2022-03-16T19:24:00.402" v="3573" actId="20577"/>
          <ac:spMkLst>
            <pc:docMk/>
            <pc:sldMk cId="3909290148" sldId="305"/>
            <ac:spMk id="5" creationId="{481AA86E-3DC1-4DCA-BC38-33D5B631259A}"/>
          </ac:spMkLst>
        </pc:spChg>
      </pc:sldChg>
      <pc:sldChg chg="modSp mod ord">
        <pc:chgData name="Joseph  Witcombe" userId="a2840d26-4401-46ce-837a-825901afe1b0" providerId="ADAL" clId="{42C5428C-92F3-4FCA-9AFB-A3A1B8EFD3F6}" dt="2022-03-16T19:24:51.945" v="3617" actId="255"/>
        <pc:sldMkLst>
          <pc:docMk/>
          <pc:sldMk cId="3028111047" sldId="306"/>
        </pc:sldMkLst>
        <pc:spChg chg="mod">
          <ac:chgData name="Joseph  Witcombe" userId="a2840d26-4401-46ce-837a-825901afe1b0" providerId="ADAL" clId="{42C5428C-92F3-4FCA-9AFB-A3A1B8EFD3F6}" dt="2022-03-16T19:24:51.945" v="3617" actId="255"/>
          <ac:spMkLst>
            <pc:docMk/>
            <pc:sldMk cId="3028111047" sldId="306"/>
            <ac:spMk id="5" creationId="{481AA86E-3DC1-4DCA-BC38-33D5B631259A}"/>
          </ac:spMkLst>
        </pc:spChg>
      </pc:sldChg>
      <pc:sldChg chg="ord">
        <pc:chgData name="Joseph  Witcombe" userId="a2840d26-4401-46ce-837a-825901afe1b0" providerId="ADAL" clId="{42C5428C-92F3-4FCA-9AFB-A3A1B8EFD3F6}" dt="2022-03-09T13:12:12.810" v="5"/>
        <pc:sldMkLst>
          <pc:docMk/>
          <pc:sldMk cId="3369513202" sldId="307"/>
        </pc:sldMkLst>
      </pc:sldChg>
      <pc:sldChg chg="modSp mod">
        <pc:chgData name="Joseph  Witcombe" userId="a2840d26-4401-46ce-837a-825901afe1b0" providerId="ADAL" clId="{42C5428C-92F3-4FCA-9AFB-A3A1B8EFD3F6}" dt="2022-03-16T19:25:06.246" v="3630" actId="20577"/>
        <pc:sldMkLst>
          <pc:docMk/>
          <pc:sldMk cId="3153982190" sldId="308"/>
        </pc:sldMkLst>
        <pc:spChg chg="mod">
          <ac:chgData name="Joseph  Witcombe" userId="a2840d26-4401-46ce-837a-825901afe1b0" providerId="ADAL" clId="{42C5428C-92F3-4FCA-9AFB-A3A1B8EFD3F6}" dt="2022-03-16T19:25:06.246" v="3630" actId="20577"/>
          <ac:spMkLst>
            <pc:docMk/>
            <pc:sldMk cId="3153982190" sldId="308"/>
            <ac:spMk id="5" creationId="{481AA86E-3DC1-4DCA-BC38-33D5B631259A}"/>
          </ac:spMkLst>
        </pc:spChg>
      </pc:sldChg>
      <pc:sldChg chg="delSp modSp mod">
        <pc:chgData name="Joseph  Witcombe" userId="a2840d26-4401-46ce-837a-825901afe1b0" providerId="ADAL" clId="{42C5428C-92F3-4FCA-9AFB-A3A1B8EFD3F6}" dt="2022-03-12T22:21:29.614" v="2828" actId="478"/>
        <pc:sldMkLst>
          <pc:docMk/>
          <pc:sldMk cId="3011540623" sldId="309"/>
        </pc:sldMkLst>
        <pc:spChg chg="mod">
          <ac:chgData name="Joseph  Witcombe" userId="a2840d26-4401-46ce-837a-825901afe1b0" providerId="ADAL" clId="{42C5428C-92F3-4FCA-9AFB-A3A1B8EFD3F6}" dt="2022-03-12T02:20:07.604" v="1592" actId="20577"/>
          <ac:spMkLst>
            <pc:docMk/>
            <pc:sldMk cId="3011540623" sldId="309"/>
            <ac:spMk id="6" creationId="{EE1C1393-6558-4322-A1C5-F582FED6201F}"/>
          </ac:spMkLst>
        </pc:spChg>
        <pc:spChg chg="del">
          <ac:chgData name="Joseph  Witcombe" userId="a2840d26-4401-46ce-837a-825901afe1b0" providerId="ADAL" clId="{42C5428C-92F3-4FCA-9AFB-A3A1B8EFD3F6}" dt="2022-03-12T22:21:29.614" v="2828" actId="478"/>
          <ac:spMkLst>
            <pc:docMk/>
            <pc:sldMk cId="3011540623" sldId="309"/>
            <ac:spMk id="103" creationId="{00000000-0000-0000-0000-000000000000}"/>
          </ac:spMkLst>
        </pc:spChg>
      </pc:sldChg>
      <pc:sldChg chg="ord">
        <pc:chgData name="Joseph  Witcombe" userId="a2840d26-4401-46ce-837a-825901afe1b0" providerId="ADAL" clId="{42C5428C-92F3-4FCA-9AFB-A3A1B8EFD3F6}" dt="2022-03-09T13:12:04.121" v="1"/>
        <pc:sldMkLst>
          <pc:docMk/>
          <pc:sldMk cId="922629678" sldId="310"/>
        </pc:sldMkLst>
      </pc:sldChg>
      <pc:sldChg chg="modSp mod ord">
        <pc:chgData name="Joseph  Witcombe" userId="a2840d26-4401-46ce-837a-825901afe1b0" providerId="ADAL" clId="{42C5428C-92F3-4FCA-9AFB-A3A1B8EFD3F6}" dt="2022-03-12T02:03:30.109" v="1210" actId="20577"/>
        <pc:sldMkLst>
          <pc:docMk/>
          <pc:sldMk cId="3208786145" sldId="312"/>
        </pc:sldMkLst>
        <pc:spChg chg="mod">
          <ac:chgData name="Joseph  Witcombe" userId="a2840d26-4401-46ce-837a-825901afe1b0" providerId="ADAL" clId="{42C5428C-92F3-4FCA-9AFB-A3A1B8EFD3F6}" dt="2022-03-12T02:03:30.109" v="1210" actId="20577"/>
          <ac:spMkLst>
            <pc:docMk/>
            <pc:sldMk cId="3208786145" sldId="312"/>
            <ac:spMk id="6" creationId="{EE1C1393-6558-4322-A1C5-F582FED6201F}"/>
          </ac:spMkLst>
        </pc:spChg>
      </pc:sldChg>
      <pc:sldChg chg="ord">
        <pc:chgData name="Joseph  Witcombe" userId="a2840d26-4401-46ce-837a-825901afe1b0" providerId="ADAL" clId="{42C5428C-92F3-4FCA-9AFB-A3A1B8EFD3F6}" dt="2022-03-09T13:12:41.950" v="13"/>
        <pc:sldMkLst>
          <pc:docMk/>
          <pc:sldMk cId="2327034648" sldId="313"/>
        </pc:sldMkLst>
      </pc:sldChg>
      <pc:sldChg chg="modSp mod ord">
        <pc:chgData name="Joseph  Witcombe" userId="a2840d26-4401-46ce-837a-825901afe1b0" providerId="ADAL" clId="{42C5428C-92F3-4FCA-9AFB-A3A1B8EFD3F6}" dt="2022-03-16T19:20:51.896" v="3544" actId="20577"/>
        <pc:sldMkLst>
          <pc:docMk/>
          <pc:sldMk cId="4040370644" sldId="314"/>
        </pc:sldMkLst>
        <pc:spChg chg="mod">
          <ac:chgData name="Joseph  Witcombe" userId="a2840d26-4401-46ce-837a-825901afe1b0" providerId="ADAL" clId="{42C5428C-92F3-4FCA-9AFB-A3A1B8EFD3F6}" dt="2022-03-16T19:20:51.896" v="3544" actId="20577"/>
          <ac:spMkLst>
            <pc:docMk/>
            <pc:sldMk cId="4040370644" sldId="314"/>
            <ac:spMk id="5" creationId="{481AA86E-3DC1-4DCA-BC38-33D5B631259A}"/>
          </ac:spMkLst>
        </pc:spChg>
      </pc:sldChg>
      <pc:sldChg chg="ord">
        <pc:chgData name="Joseph  Witcombe" userId="a2840d26-4401-46ce-837a-825901afe1b0" providerId="ADAL" clId="{42C5428C-92F3-4FCA-9AFB-A3A1B8EFD3F6}" dt="2022-03-12T02:32:59.744" v="1825"/>
        <pc:sldMkLst>
          <pc:docMk/>
          <pc:sldMk cId="3824667196" sldId="316"/>
        </pc:sldMkLst>
      </pc:sldChg>
      <pc:sldChg chg="ord">
        <pc:chgData name="Joseph  Witcombe" userId="a2840d26-4401-46ce-837a-825901afe1b0" providerId="ADAL" clId="{42C5428C-92F3-4FCA-9AFB-A3A1B8EFD3F6}" dt="2022-03-09T13:12:39.945" v="11"/>
        <pc:sldMkLst>
          <pc:docMk/>
          <pc:sldMk cId="1624011227" sldId="318"/>
        </pc:sldMkLst>
      </pc:sldChg>
      <pc:sldChg chg="modSp mod">
        <pc:chgData name="Joseph  Witcombe" userId="a2840d26-4401-46ce-837a-825901afe1b0" providerId="ADAL" clId="{42C5428C-92F3-4FCA-9AFB-A3A1B8EFD3F6}" dt="2022-03-12T22:20:16.768" v="2819" actId="255"/>
        <pc:sldMkLst>
          <pc:docMk/>
          <pc:sldMk cId="957540262" sldId="319"/>
        </pc:sldMkLst>
        <pc:spChg chg="mod">
          <ac:chgData name="Joseph  Witcombe" userId="a2840d26-4401-46ce-837a-825901afe1b0" providerId="ADAL" clId="{42C5428C-92F3-4FCA-9AFB-A3A1B8EFD3F6}" dt="2022-03-12T22:20:16.768" v="2819" actId="255"/>
          <ac:spMkLst>
            <pc:docMk/>
            <pc:sldMk cId="957540262" sldId="319"/>
            <ac:spMk id="3" creationId="{DFFA28C3-300F-465A-B033-CF910AE2C92F}"/>
          </ac:spMkLst>
        </pc:spChg>
      </pc:sldChg>
      <pc:sldChg chg="addSp delSp modSp mod ord modClrScheme chgLayout">
        <pc:chgData name="Joseph  Witcombe" userId="a2840d26-4401-46ce-837a-825901afe1b0" providerId="ADAL" clId="{42C5428C-92F3-4FCA-9AFB-A3A1B8EFD3F6}" dt="2022-03-13T18:58:58.923" v="3258" actId="5793"/>
        <pc:sldMkLst>
          <pc:docMk/>
          <pc:sldMk cId="3451093341" sldId="320"/>
        </pc:sldMkLst>
        <pc:spChg chg="add del mod">
          <ac:chgData name="Joseph  Witcombe" userId="a2840d26-4401-46ce-837a-825901afe1b0" providerId="ADAL" clId="{42C5428C-92F3-4FCA-9AFB-A3A1B8EFD3F6}" dt="2022-03-12T01:54:46.019" v="1016" actId="478"/>
          <ac:spMkLst>
            <pc:docMk/>
            <pc:sldMk cId="3451093341" sldId="320"/>
            <ac:spMk id="3" creationId="{7AEA7843-8935-4E55-8F39-2ED418FFC9B9}"/>
          </ac:spMkLst>
        </pc:spChg>
        <pc:spChg chg="del mod">
          <ac:chgData name="Joseph  Witcombe" userId="a2840d26-4401-46ce-837a-825901afe1b0" providerId="ADAL" clId="{42C5428C-92F3-4FCA-9AFB-A3A1B8EFD3F6}" dt="2022-03-12T01:54:43.502" v="1015" actId="478"/>
          <ac:spMkLst>
            <pc:docMk/>
            <pc:sldMk cId="3451093341" sldId="320"/>
            <ac:spMk id="4" creationId="{72F75950-FDD8-4A41-9C63-3F9147ECB994}"/>
          </ac:spMkLst>
        </pc:spChg>
        <pc:spChg chg="mod ord">
          <ac:chgData name="Joseph  Witcombe" userId="a2840d26-4401-46ce-837a-825901afe1b0" providerId="ADAL" clId="{42C5428C-92F3-4FCA-9AFB-A3A1B8EFD3F6}" dt="2022-03-13T18:35:49.541" v="3254" actId="20577"/>
          <ac:spMkLst>
            <pc:docMk/>
            <pc:sldMk cId="3451093341" sldId="320"/>
            <ac:spMk id="5" creationId="{481AA86E-3DC1-4DCA-BC38-33D5B631259A}"/>
          </ac:spMkLst>
        </pc:spChg>
        <pc:spChg chg="add mod ord">
          <ac:chgData name="Joseph  Witcombe" userId="a2840d26-4401-46ce-837a-825901afe1b0" providerId="ADAL" clId="{42C5428C-92F3-4FCA-9AFB-A3A1B8EFD3F6}" dt="2022-03-13T18:58:58.923" v="3258" actId="5793"/>
          <ac:spMkLst>
            <pc:docMk/>
            <pc:sldMk cId="3451093341" sldId="320"/>
            <ac:spMk id="6" creationId="{EE8DFC19-036C-4030-BB11-AFA6EC3E5608}"/>
          </ac:spMkLst>
        </pc:spChg>
      </pc:sldChg>
      <pc:sldChg chg="modSp mod ord">
        <pc:chgData name="Joseph  Witcombe" userId="a2840d26-4401-46ce-837a-825901afe1b0" providerId="ADAL" clId="{42C5428C-92F3-4FCA-9AFB-A3A1B8EFD3F6}" dt="2022-03-16T19:23:49.666" v="3561" actId="20577"/>
        <pc:sldMkLst>
          <pc:docMk/>
          <pc:sldMk cId="4250458814" sldId="321"/>
        </pc:sldMkLst>
        <pc:spChg chg="mod">
          <ac:chgData name="Joseph  Witcombe" userId="a2840d26-4401-46ce-837a-825901afe1b0" providerId="ADAL" clId="{42C5428C-92F3-4FCA-9AFB-A3A1B8EFD3F6}" dt="2022-03-16T19:23:49.666" v="3561" actId="20577"/>
          <ac:spMkLst>
            <pc:docMk/>
            <pc:sldMk cId="4250458814" sldId="321"/>
            <ac:spMk id="5" creationId="{481AA86E-3DC1-4DCA-BC38-33D5B631259A}"/>
          </ac:spMkLst>
        </pc:spChg>
      </pc:sldChg>
      <pc:sldChg chg="del">
        <pc:chgData name="Joseph  Witcombe" userId="a2840d26-4401-46ce-837a-825901afe1b0" providerId="ADAL" clId="{42C5428C-92F3-4FCA-9AFB-A3A1B8EFD3F6}" dt="2022-03-12T02:12:58.818" v="1374" actId="2696"/>
        <pc:sldMkLst>
          <pc:docMk/>
          <pc:sldMk cId="2974327146" sldId="322"/>
        </pc:sldMkLst>
      </pc:sldChg>
      <pc:sldChg chg="ord">
        <pc:chgData name="Joseph  Witcombe" userId="a2840d26-4401-46ce-837a-825901afe1b0" providerId="ADAL" clId="{42C5428C-92F3-4FCA-9AFB-A3A1B8EFD3F6}" dt="2022-03-09T13:13:49.457" v="27"/>
        <pc:sldMkLst>
          <pc:docMk/>
          <pc:sldMk cId="3759814859" sldId="330"/>
        </pc:sldMkLst>
      </pc:sldChg>
      <pc:sldChg chg="mod ord modShow">
        <pc:chgData name="Joseph  Witcombe" userId="a2840d26-4401-46ce-837a-825901afe1b0" providerId="ADAL" clId="{42C5428C-92F3-4FCA-9AFB-A3A1B8EFD3F6}" dt="2022-03-12T02:01:39.439" v="1160" actId="729"/>
        <pc:sldMkLst>
          <pc:docMk/>
          <pc:sldMk cId="584389882" sldId="331"/>
        </pc:sldMkLst>
      </pc:sldChg>
      <pc:sldChg chg="ord">
        <pc:chgData name="Joseph  Witcombe" userId="a2840d26-4401-46ce-837a-825901afe1b0" providerId="ADAL" clId="{42C5428C-92F3-4FCA-9AFB-A3A1B8EFD3F6}" dt="2022-03-09T13:14:05.509" v="29"/>
        <pc:sldMkLst>
          <pc:docMk/>
          <pc:sldMk cId="3487210077" sldId="345"/>
        </pc:sldMkLst>
      </pc:sldChg>
      <pc:sldChg chg="modSp mod">
        <pc:chgData name="Joseph  Witcombe" userId="a2840d26-4401-46ce-837a-825901afe1b0" providerId="ADAL" clId="{42C5428C-92F3-4FCA-9AFB-A3A1B8EFD3F6}" dt="2022-03-12T22:14:44.195" v="2802" actId="113"/>
        <pc:sldMkLst>
          <pc:docMk/>
          <pc:sldMk cId="1331162932" sldId="352"/>
        </pc:sldMkLst>
        <pc:spChg chg="mod">
          <ac:chgData name="Joseph  Witcombe" userId="a2840d26-4401-46ce-837a-825901afe1b0" providerId="ADAL" clId="{42C5428C-92F3-4FCA-9AFB-A3A1B8EFD3F6}" dt="2022-03-12T22:14:44.195" v="2802" actId="113"/>
          <ac:spMkLst>
            <pc:docMk/>
            <pc:sldMk cId="1331162932" sldId="352"/>
            <ac:spMk id="8" creationId="{7674CEBC-653B-49CD-8BD4-81BCDAAE7367}"/>
          </ac:spMkLst>
        </pc:spChg>
        <pc:spChg chg="mod">
          <ac:chgData name="Joseph  Witcombe" userId="a2840d26-4401-46ce-837a-825901afe1b0" providerId="ADAL" clId="{42C5428C-92F3-4FCA-9AFB-A3A1B8EFD3F6}" dt="2022-03-12T01:56:25.856" v="1113" actId="20577"/>
          <ac:spMkLst>
            <pc:docMk/>
            <pc:sldMk cId="1331162932" sldId="352"/>
            <ac:spMk id="9" creationId="{2C8716AC-2167-4A6C-B2A3-B3B2FF1E6DBB}"/>
          </ac:spMkLst>
        </pc:spChg>
      </pc:sldChg>
      <pc:sldChg chg="addSp delSp modSp mod modClrScheme chgLayout">
        <pc:chgData name="Joseph  Witcombe" userId="a2840d26-4401-46ce-837a-825901afe1b0" providerId="ADAL" clId="{42C5428C-92F3-4FCA-9AFB-A3A1B8EFD3F6}" dt="2022-03-13T15:39:48.937" v="3103" actId="20577"/>
        <pc:sldMkLst>
          <pc:docMk/>
          <pc:sldMk cId="3048117351" sldId="354"/>
        </pc:sldMkLst>
        <pc:spChg chg="del mod">
          <ac:chgData name="Joseph  Witcombe" userId="a2840d26-4401-46ce-837a-825901afe1b0" providerId="ADAL" clId="{42C5428C-92F3-4FCA-9AFB-A3A1B8EFD3F6}" dt="2022-03-12T01:53:12.785" v="997" actId="478"/>
          <ac:spMkLst>
            <pc:docMk/>
            <pc:sldMk cId="3048117351" sldId="354"/>
            <ac:spMk id="2" creationId="{4A00F077-5F22-4AD6-8ECE-0459AD052C86}"/>
          </ac:spMkLst>
        </pc:spChg>
        <pc:spChg chg="mod ord">
          <ac:chgData name="Joseph  Witcombe" userId="a2840d26-4401-46ce-837a-825901afe1b0" providerId="ADAL" clId="{42C5428C-92F3-4FCA-9AFB-A3A1B8EFD3F6}" dt="2022-03-12T01:54:00.543" v="1006" actId="20577"/>
          <ac:spMkLst>
            <pc:docMk/>
            <pc:sldMk cId="3048117351" sldId="354"/>
            <ac:spMk id="3" creationId="{DFFA28C3-300F-465A-B033-CF910AE2C92F}"/>
          </ac:spMkLst>
        </pc:spChg>
        <pc:spChg chg="add del mod ord">
          <ac:chgData name="Joseph  Witcombe" userId="a2840d26-4401-46ce-837a-825901afe1b0" providerId="ADAL" clId="{42C5428C-92F3-4FCA-9AFB-A3A1B8EFD3F6}" dt="2022-03-12T01:53:04.352" v="995" actId="700"/>
          <ac:spMkLst>
            <pc:docMk/>
            <pc:sldMk cId="3048117351" sldId="354"/>
            <ac:spMk id="4" creationId="{B3C832FE-1333-44A3-9EF2-508C5DCE86CB}"/>
          </ac:spMkLst>
        </pc:spChg>
        <pc:spChg chg="add mod ord">
          <ac:chgData name="Joseph  Witcombe" userId="a2840d26-4401-46ce-837a-825901afe1b0" providerId="ADAL" clId="{42C5428C-92F3-4FCA-9AFB-A3A1B8EFD3F6}" dt="2022-03-13T15:39:48.937" v="3103" actId="20577"/>
          <ac:spMkLst>
            <pc:docMk/>
            <pc:sldMk cId="3048117351" sldId="354"/>
            <ac:spMk id="5" creationId="{0099BD30-72C3-41AB-90E8-CD4411A2E037}"/>
          </ac:spMkLst>
        </pc:spChg>
      </pc:sldChg>
      <pc:sldChg chg="modSp mod">
        <pc:chgData name="Joseph  Witcombe" userId="a2840d26-4401-46ce-837a-825901afe1b0" providerId="ADAL" clId="{42C5428C-92F3-4FCA-9AFB-A3A1B8EFD3F6}" dt="2022-03-12T22:27:28.545" v="2848" actId="207"/>
        <pc:sldMkLst>
          <pc:docMk/>
          <pc:sldMk cId="890377984" sldId="355"/>
        </pc:sldMkLst>
        <pc:spChg chg="mod">
          <ac:chgData name="Joseph  Witcombe" userId="a2840d26-4401-46ce-837a-825901afe1b0" providerId="ADAL" clId="{42C5428C-92F3-4FCA-9AFB-A3A1B8EFD3F6}" dt="2022-03-12T22:27:28.545" v="2848" actId="207"/>
          <ac:spMkLst>
            <pc:docMk/>
            <pc:sldMk cId="890377984" sldId="355"/>
            <ac:spMk id="7" creationId="{800AD5F4-648B-4769-BFB9-709939ED4C03}"/>
          </ac:spMkLst>
        </pc:spChg>
        <pc:spChg chg="mod">
          <ac:chgData name="Joseph  Witcombe" userId="a2840d26-4401-46ce-837a-825901afe1b0" providerId="ADAL" clId="{42C5428C-92F3-4FCA-9AFB-A3A1B8EFD3F6}" dt="2022-03-12T22:19:35.463" v="2816" actId="207"/>
          <ac:spMkLst>
            <pc:docMk/>
            <pc:sldMk cId="890377984" sldId="355"/>
            <ac:spMk id="10" creationId="{52E57175-69C7-4EE7-B0CC-F1648CE97BB3}"/>
          </ac:spMkLst>
        </pc:spChg>
      </pc:sldChg>
      <pc:sldChg chg="modSp mod">
        <pc:chgData name="Joseph  Witcombe" userId="a2840d26-4401-46ce-837a-825901afe1b0" providerId="ADAL" clId="{42C5428C-92F3-4FCA-9AFB-A3A1B8EFD3F6}" dt="2022-03-12T22:24:31.924" v="2836" actId="11"/>
        <pc:sldMkLst>
          <pc:docMk/>
          <pc:sldMk cId="2097566420" sldId="356"/>
        </pc:sldMkLst>
        <pc:spChg chg="mod">
          <ac:chgData name="Joseph  Witcombe" userId="a2840d26-4401-46ce-837a-825901afe1b0" providerId="ADAL" clId="{42C5428C-92F3-4FCA-9AFB-A3A1B8EFD3F6}" dt="2022-03-12T22:24:31.924" v="2836" actId="11"/>
          <ac:spMkLst>
            <pc:docMk/>
            <pc:sldMk cId="2097566420" sldId="356"/>
            <ac:spMk id="2" creationId="{C265E2A2-28EE-4D04-B3A9-263A3A47FA22}"/>
          </ac:spMkLst>
        </pc:spChg>
        <pc:spChg chg="mod">
          <ac:chgData name="Joseph  Witcombe" userId="a2840d26-4401-46ce-837a-825901afe1b0" providerId="ADAL" clId="{42C5428C-92F3-4FCA-9AFB-A3A1B8EFD3F6}" dt="2022-03-12T22:22:58.873" v="2834" actId="207"/>
          <ac:spMkLst>
            <pc:docMk/>
            <pc:sldMk cId="2097566420" sldId="356"/>
            <ac:spMk id="9" creationId="{6E9E4468-5B8F-4D84-8C44-9BEB8E2AF13A}"/>
          </ac:spMkLst>
        </pc:spChg>
      </pc:sldChg>
      <pc:sldChg chg="modSp mod ord">
        <pc:chgData name="Joseph  Witcombe" userId="a2840d26-4401-46ce-837a-825901afe1b0" providerId="ADAL" clId="{42C5428C-92F3-4FCA-9AFB-A3A1B8EFD3F6}" dt="2022-03-16T19:24:29.008" v="3593" actId="1076"/>
        <pc:sldMkLst>
          <pc:docMk/>
          <pc:sldMk cId="2170912879" sldId="359"/>
        </pc:sldMkLst>
        <pc:spChg chg="mod">
          <ac:chgData name="Joseph  Witcombe" userId="a2840d26-4401-46ce-837a-825901afe1b0" providerId="ADAL" clId="{42C5428C-92F3-4FCA-9AFB-A3A1B8EFD3F6}" dt="2022-03-16T19:24:29.008" v="3593" actId="1076"/>
          <ac:spMkLst>
            <pc:docMk/>
            <pc:sldMk cId="2170912879" sldId="359"/>
            <ac:spMk id="5" creationId="{481AA86E-3DC1-4DCA-BC38-33D5B631259A}"/>
          </ac:spMkLst>
        </pc:spChg>
        <pc:spChg chg="mod">
          <ac:chgData name="Joseph  Witcombe" userId="a2840d26-4401-46ce-837a-825901afe1b0" providerId="ADAL" clId="{42C5428C-92F3-4FCA-9AFB-A3A1B8EFD3F6}" dt="2022-03-12T22:28:05.762" v="2849" actId="207"/>
          <ac:spMkLst>
            <pc:docMk/>
            <pc:sldMk cId="2170912879" sldId="359"/>
            <ac:spMk id="6" creationId="{EE1C1393-6558-4322-A1C5-F582FED6201F}"/>
          </ac:spMkLst>
        </pc:spChg>
      </pc:sldChg>
      <pc:sldChg chg="modSp mod ord">
        <pc:chgData name="Joseph  Witcombe" userId="a2840d26-4401-46ce-837a-825901afe1b0" providerId="ADAL" clId="{42C5428C-92F3-4FCA-9AFB-A3A1B8EFD3F6}" dt="2022-03-12T22:25:50.010" v="2843" actId="207"/>
        <pc:sldMkLst>
          <pc:docMk/>
          <pc:sldMk cId="1347391900" sldId="360"/>
        </pc:sldMkLst>
        <pc:spChg chg="mod">
          <ac:chgData name="Joseph  Witcombe" userId="a2840d26-4401-46ce-837a-825901afe1b0" providerId="ADAL" clId="{42C5428C-92F3-4FCA-9AFB-A3A1B8EFD3F6}" dt="2022-03-12T22:25:47.381" v="2842" actId="207"/>
          <ac:spMkLst>
            <pc:docMk/>
            <pc:sldMk cId="1347391900" sldId="360"/>
            <ac:spMk id="4" creationId="{B27088D0-845E-4D9B-AE67-2D75F839248D}"/>
          </ac:spMkLst>
        </pc:spChg>
        <pc:spChg chg="mod">
          <ac:chgData name="Joseph  Witcombe" userId="a2840d26-4401-46ce-837a-825901afe1b0" providerId="ADAL" clId="{42C5428C-92F3-4FCA-9AFB-A3A1B8EFD3F6}" dt="2022-03-12T22:25:50.010" v="2843" actId="207"/>
          <ac:spMkLst>
            <pc:docMk/>
            <pc:sldMk cId="1347391900" sldId="360"/>
            <ac:spMk id="7" creationId="{684C8F51-FC0E-4FFC-9EC8-D7D92433A856}"/>
          </ac:spMkLst>
        </pc:spChg>
      </pc:sldChg>
      <pc:sldChg chg="delSp modSp add mod ord modClrScheme chgLayout">
        <pc:chgData name="Joseph  Witcombe" userId="a2840d26-4401-46ce-837a-825901afe1b0" providerId="ADAL" clId="{42C5428C-92F3-4FCA-9AFB-A3A1B8EFD3F6}" dt="2022-03-12T22:21:08.849" v="2827" actId="14100"/>
        <pc:sldMkLst>
          <pc:docMk/>
          <pc:sldMk cId="2688545162" sldId="361"/>
        </pc:sldMkLst>
        <pc:spChg chg="mod ord">
          <ac:chgData name="Joseph  Witcombe" userId="a2840d26-4401-46ce-837a-825901afe1b0" providerId="ADAL" clId="{42C5428C-92F3-4FCA-9AFB-A3A1B8EFD3F6}" dt="2022-03-12T22:20:35.885" v="2821" actId="700"/>
          <ac:spMkLst>
            <pc:docMk/>
            <pc:sldMk cId="2688545162" sldId="361"/>
            <ac:spMk id="5" creationId="{481AA86E-3DC1-4DCA-BC38-33D5B631259A}"/>
          </ac:spMkLst>
        </pc:spChg>
        <pc:spChg chg="mod ord">
          <ac:chgData name="Joseph  Witcombe" userId="a2840d26-4401-46ce-837a-825901afe1b0" providerId="ADAL" clId="{42C5428C-92F3-4FCA-9AFB-A3A1B8EFD3F6}" dt="2022-03-12T22:21:08.849" v="2827" actId="14100"/>
          <ac:spMkLst>
            <pc:docMk/>
            <pc:sldMk cId="2688545162" sldId="361"/>
            <ac:spMk id="6" creationId="{EE1C1393-6558-4322-A1C5-F582FED6201F}"/>
          </ac:spMkLst>
        </pc:spChg>
        <pc:spChg chg="del">
          <ac:chgData name="Joseph  Witcombe" userId="a2840d26-4401-46ce-837a-825901afe1b0" providerId="ADAL" clId="{42C5428C-92F3-4FCA-9AFB-A3A1B8EFD3F6}" dt="2022-03-12T22:20:27.520" v="2820" actId="478"/>
          <ac:spMkLst>
            <pc:docMk/>
            <pc:sldMk cId="2688545162" sldId="361"/>
            <ac:spMk id="103" creationId="{00000000-0000-0000-0000-000000000000}"/>
          </ac:spMkLst>
        </pc:spChg>
      </pc:sldChg>
      <pc:sldChg chg="modSp mod">
        <pc:chgData name="Joseph  Witcombe" userId="a2840d26-4401-46ce-837a-825901afe1b0" providerId="ADAL" clId="{42C5428C-92F3-4FCA-9AFB-A3A1B8EFD3F6}" dt="2022-03-12T22:26:01.078" v="2847" actId="207"/>
        <pc:sldMkLst>
          <pc:docMk/>
          <pc:sldMk cId="2668305927" sldId="362"/>
        </pc:sldMkLst>
        <pc:spChg chg="mod">
          <ac:chgData name="Joseph  Witcombe" userId="a2840d26-4401-46ce-837a-825901afe1b0" providerId="ADAL" clId="{42C5428C-92F3-4FCA-9AFB-A3A1B8EFD3F6}" dt="2022-03-12T22:25:54.049" v="2844" actId="207"/>
          <ac:spMkLst>
            <pc:docMk/>
            <pc:sldMk cId="2668305927" sldId="362"/>
            <ac:spMk id="4" creationId="{B27088D0-845E-4D9B-AE67-2D75F839248D}"/>
          </ac:spMkLst>
        </pc:spChg>
        <pc:spChg chg="mod">
          <ac:chgData name="Joseph  Witcombe" userId="a2840d26-4401-46ce-837a-825901afe1b0" providerId="ADAL" clId="{42C5428C-92F3-4FCA-9AFB-A3A1B8EFD3F6}" dt="2022-03-12T22:26:01.078" v="2847" actId="207"/>
          <ac:spMkLst>
            <pc:docMk/>
            <pc:sldMk cId="2668305927" sldId="362"/>
            <ac:spMk id="7" creationId="{684C8F51-FC0E-4FFC-9EC8-D7D92433A856}"/>
          </ac:spMkLst>
        </pc:spChg>
      </pc:sldChg>
      <pc:sldChg chg="addSp delSp modSp mod modClrScheme chgLayout">
        <pc:chgData name="Joseph  Witcombe" userId="a2840d26-4401-46ce-837a-825901afe1b0" providerId="ADAL" clId="{42C5428C-92F3-4FCA-9AFB-A3A1B8EFD3F6}" dt="2022-03-13T15:38:23.936" v="3048" actId="20577"/>
        <pc:sldMkLst>
          <pc:docMk/>
          <pc:sldMk cId="1801737776" sldId="364"/>
        </pc:sldMkLst>
        <pc:spChg chg="del mod">
          <ac:chgData name="Joseph  Witcombe" userId="a2840d26-4401-46ce-837a-825901afe1b0" providerId="ADAL" clId="{42C5428C-92F3-4FCA-9AFB-A3A1B8EFD3F6}" dt="2022-03-12T01:53:31.633" v="1002"/>
          <ac:spMkLst>
            <pc:docMk/>
            <pc:sldMk cId="1801737776" sldId="364"/>
            <ac:spMk id="2" creationId="{4A00F077-5F22-4AD6-8ECE-0459AD052C86}"/>
          </ac:spMkLst>
        </pc:spChg>
        <pc:spChg chg="mod ord">
          <ac:chgData name="Joseph  Witcombe" userId="a2840d26-4401-46ce-837a-825901afe1b0" providerId="ADAL" clId="{42C5428C-92F3-4FCA-9AFB-A3A1B8EFD3F6}" dt="2022-03-12T01:53:35.781" v="1003" actId="700"/>
          <ac:spMkLst>
            <pc:docMk/>
            <pc:sldMk cId="1801737776" sldId="364"/>
            <ac:spMk id="3" creationId="{DFFA28C3-300F-465A-B033-CF910AE2C92F}"/>
          </ac:spMkLst>
        </pc:spChg>
        <pc:spChg chg="add mod ord">
          <ac:chgData name="Joseph  Witcombe" userId="a2840d26-4401-46ce-837a-825901afe1b0" providerId="ADAL" clId="{42C5428C-92F3-4FCA-9AFB-A3A1B8EFD3F6}" dt="2022-03-13T15:38:23.936" v="3048" actId="20577"/>
          <ac:spMkLst>
            <pc:docMk/>
            <pc:sldMk cId="1801737776" sldId="364"/>
            <ac:spMk id="4" creationId="{AC0D4CE4-3B62-4534-BE6B-EAD39A58198E}"/>
          </ac:spMkLst>
        </pc:spChg>
      </pc:sldChg>
      <pc:sldChg chg="addSp delSp modSp mod modClrScheme chgLayout">
        <pc:chgData name="Joseph  Witcombe" userId="a2840d26-4401-46ce-837a-825901afe1b0" providerId="ADAL" clId="{42C5428C-92F3-4FCA-9AFB-A3A1B8EFD3F6}" dt="2022-03-13T15:37:13.492" v="3011" actId="20577"/>
        <pc:sldMkLst>
          <pc:docMk/>
          <pc:sldMk cId="1446443189" sldId="365"/>
        </pc:sldMkLst>
        <pc:spChg chg="del mod">
          <ac:chgData name="Joseph  Witcombe" userId="a2840d26-4401-46ce-837a-825901afe1b0" providerId="ADAL" clId="{42C5428C-92F3-4FCA-9AFB-A3A1B8EFD3F6}" dt="2022-03-12T01:52:33.754" v="993" actId="478"/>
          <ac:spMkLst>
            <pc:docMk/>
            <pc:sldMk cId="1446443189" sldId="365"/>
            <ac:spMk id="2" creationId="{4A00F077-5F22-4AD6-8ECE-0459AD052C86}"/>
          </ac:spMkLst>
        </pc:spChg>
        <pc:spChg chg="mod ord">
          <ac:chgData name="Joseph  Witcombe" userId="a2840d26-4401-46ce-837a-825901afe1b0" providerId="ADAL" clId="{42C5428C-92F3-4FCA-9AFB-A3A1B8EFD3F6}" dt="2022-03-12T01:51:11.576" v="983" actId="700"/>
          <ac:spMkLst>
            <pc:docMk/>
            <pc:sldMk cId="1446443189" sldId="365"/>
            <ac:spMk id="3" creationId="{DFFA28C3-300F-465A-B033-CF910AE2C92F}"/>
          </ac:spMkLst>
        </pc:spChg>
        <pc:spChg chg="add del mod ord">
          <ac:chgData name="Joseph  Witcombe" userId="a2840d26-4401-46ce-837a-825901afe1b0" providerId="ADAL" clId="{42C5428C-92F3-4FCA-9AFB-A3A1B8EFD3F6}" dt="2022-03-13T15:37:13.492" v="3011" actId="20577"/>
          <ac:spMkLst>
            <pc:docMk/>
            <pc:sldMk cId="1446443189" sldId="365"/>
            <ac:spMk id="4" creationId="{C43AA06A-207A-4677-A53E-BB872D3386A6}"/>
          </ac:spMkLst>
        </pc:spChg>
      </pc:sldChg>
      <pc:sldChg chg="addSp delSp modSp mod modClrScheme chgLayout">
        <pc:chgData name="Joseph  Witcombe" userId="a2840d26-4401-46ce-837a-825901afe1b0" providerId="ADAL" clId="{42C5428C-92F3-4FCA-9AFB-A3A1B8EFD3F6}" dt="2022-03-13T15:41:31.842" v="3130" actId="20577"/>
        <pc:sldMkLst>
          <pc:docMk/>
          <pc:sldMk cId="888007456" sldId="366"/>
        </pc:sldMkLst>
        <pc:spChg chg="del mod">
          <ac:chgData name="Joseph  Witcombe" userId="a2840d26-4401-46ce-837a-825901afe1b0" providerId="ADAL" clId="{42C5428C-92F3-4FCA-9AFB-A3A1B8EFD3F6}" dt="2022-03-12T01:54:22.094" v="1009"/>
          <ac:spMkLst>
            <pc:docMk/>
            <pc:sldMk cId="888007456" sldId="366"/>
            <ac:spMk id="2" creationId="{4A00F077-5F22-4AD6-8ECE-0459AD052C86}"/>
          </ac:spMkLst>
        </pc:spChg>
        <pc:spChg chg="mod ord">
          <ac:chgData name="Joseph  Witcombe" userId="a2840d26-4401-46ce-837a-825901afe1b0" providerId="ADAL" clId="{42C5428C-92F3-4FCA-9AFB-A3A1B8EFD3F6}" dt="2022-03-12T02:04:55.818" v="1211" actId="14100"/>
          <ac:spMkLst>
            <pc:docMk/>
            <pc:sldMk cId="888007456" sldId="366"/>
            <ac:spMk id="3" creationId="{DFFA28C3-300F-465A-B033-CF910AE2C92F}"/>
          </ac:spMkLst>
        </pc:spChg>
        <pc:spChg chg="add mod ord">
          <ac:chgData name="Joseph  Witcombe" userId="a2840d26-4401-46ce-837a-825901afe1b0" providerId="ADAL" clId="{42C5428C-92F3-4FCA-9AFB-A3A1B8EFD3F6}" dt="2022-03-13T15:41:31.842" v="3130" actId="20577"/>
          <ac:spMkLst>
            <pc:docMk/>
            <pc:sldMk cId="888007456" sldId="366"/>
            <ac:spMk id="4" creationId="{18B954A0-0951-4516-96F5-4944F2CAFB8C}"/>
          </ac:spMkLst>
        </pc:spChg>
      </pc:sldChg>
      <pc:sldChg chg="modSp add mod ord modClrScheme chgLayout modNotesTx">
        <pc:chgData name="Joseph  Witcombe" userId="a2840d26-4401-46ce-837a-825901afe1b0" providerId="ADAL" clId="{42C5428C-92F3-4FCA-9AFB-A3A1B8EFD3F6}" dt="2022-03-12T22:11:47.101" v="2794" actId="12385"/>
        <pc:sldMkLst>
          <pc:docMk/>
          <pc:sldMk cId="3125349754" sldId="367"/>
        </pc:sldMkLst>
        <pc:graphicFrameChg chg="mod modGraphic">
          <ac:chgData name="Joseph  Witcombe" userId="a2840d26-4401-46ce-837a-825901afe1b0" providerId="ADAL" clId="{42C5428C-92F3-4FCA-9AFB-A3A1B8EFD3F6}" dt="2022-03-12T22:11:47.101" v="2794" actId="12385"/>
          <ac:graphicFrameMkLst>
            <pc:docMk/>
            <pc:sldMk cId="3125349754" sldId="367"/>
            <ac:graphicFrameMk id="5" creationId="{220FBD1E-D781-42DE-A166-3407F5834B0D}"/>
          </ac:graphicFrameMkLst>
        </pc:graphicFrameChg>
      </pc:sldChg>
      <pc:sldChg chg="modSp add mod ord">
        <pc:chgData name="Joseph  Witcombe" userId="a2840d26-4401-46ce-837a-825901afe1b0" providerId="ADAL" clId="{42C5428C-92F3-4FCA-9AFB-A3A1B8EFD3F6}" dt="2022-03-13T18:33:12.133" v="3183" actId="20577"/>
        <pc:sldMkLst>
          <pc:docMk/>
          <pc:sldMk cId="373072796" sldId="368"/>
        </pc:sldMkLst>
        <pc:spChg chg="mod">
          <ac:chgData name="Joseph  Witcombe" userId="a2840d26-4401-46ce-837a-825901afe1b0" providerId="ADAL" clId="{42C5428C-92F3-4FCA-9AFB-A3A1B8EFD3F6}" dt="2022-03-13T18:33:12.133" v="3183" actId="20577"/>
          <ac:spMkLst>
            <pc:docMk/>
            <pc:sldMk cId="373072796" sldId="368"/>
            <ac:spMk id="5" creationId="{481AA86E-3DC1-4DCA-BC38-33D5B631259A}"/>
          </ac:spMkLst>
        </pc:spChg>
      </pc:sldChg>
      <pc:sldChg chg="modSp add del mod ord">
        <pc:chgData name="Joseph  Witcombe" userId="a2840d26-4401-46ce-837a-825901afe1b0" providerId="ADAL" clId="{42C5428C-92F3-4FCA-9AFB-A3A1B8EFD3F6}" dt="2022-03-13T18:33:07.805" v="3182" actId="2696"/>
        <pc:sldMkLst>
          <pc:docMk/>
          <pc:sldMk cId="718411597" sldId="369"/>
        </pc:sldMkLst>
        <pc:spChg chg="mod">
          <ac:chgData name="Joseph  Witcombe" userId="a2840d26-4401-46ce-837a-825901afe1b0" providerId="ADAL" clId="{42C5428C-92F3-4FCA-9AFB-A3A1B8EFD3F6}" dt="2022-03-12T02:31:16.139" v="1819" actId="20577"/>
          <ac:spMkLst>
            <pc:docMk/>
            <pc:sldMk cId="718411597" sldId="369"/>
            <ac:spMk id="5" creationId="{481AA86E-3DC1-4DCA-BC38-33D5B631259A}"/>
          </ac:spMkLst>
        </pc:spChg>
        <pc:spChg chg="mod">
          <ac:chgData name="Joseph  Witcombe" userId="a2840d26-4401-46ce-837a-825901afe1b0" providerId="ADAL" clId="{42C5428C-92F3-4FCA-9AFB-A3A1B8EFD3F6}" dt="2022-03-13T15:33:39.566" v="2923" actId="20577"/>
          <ac:spMkLst>
            <pc:docMk/>
            <pc:sldMk cId="718411597" sldId="369"/>
            <ac:spMk id="6" creationId="{EE1C1393-6558-4322-A1C5-F582FED6201F}"/>
          </ac:spMkLst>
        </pc:spChg>
      </pc:sldChg>
      <pc:sldChg chg="modSp add mod ord">
        <pc:chgData name="Joseph  Witcombe" userId="a2840d26-4401-46ce-837a-825901afe1b0" providerId="ADAL" clId="{42C5428C-92F3-4FCA-9AFB-A3A1B8EFD3F6}" dt="2022-03-12T02:31:06.783" v="1809" actId="20577"/>
        <pc:sldMkLst>
          <pc:docMk/>
          <pc:sldMk cId="1138251593" sldId="370"/>
        </pc:sldMkLst>
        <pc:spChg chg="mod">
          <ac:chgData name="Joseph  Witcombe" userId="a2840d26-4401-46ce-837a-825901afe1b0" providerId="ADAL" clId="{42C5428C-92F3-4FCA-9AFB-A3A1B8EFD3F6}" dt="2022-03-12T02:31:06.783" v="1809" actId="20577"/>
          <ac:spMkLst>
            <pc:docMk/>
            <pc:sldMk cId="1138251593" sldId="370"/>
            <ac:spMk id="5" creationId="{481AA86E-3DC1-4DCA-BC38-33D5B631259A}"/>
          </ac:spMkLst>
        </pc:spChg>
      </pc:sldChg>
      <pc:sldChg chg="modSp add mod">
        <pc:chgData name="Joseph  Witcombe" userId="a2840d26-4401-46ce-837a-825901afe1b0" providerId="ADAL" clId="{42C5428C-92F3-4FCA-9AFB-A3A1B8EFD3F6}" dt="2022-03-12T22:15:22.303" v="2806" actId="255"/>
        <pc:sldMkLst>
          <pc:docMk/>
          <pc:sldMk cId="1726191653" sldId="371"/>
        </pc:sldMkLst>
        <pc:spChg chg="mod">
          <ac:chgData name="Joseph  Witcombe" userId="a2840d26-4401-46ce-837a-825901afe1b0" providerId="ADAL" clId="{42C5428C-92F3-4FCA-9AFB-A3A1B8EFD3F6}" dt="2022-03-12T22:15:22.303" v="2806" actId="255"/>
          <ac:spMkLst>
            <pc:docMk/>
            <pc:sldMk cId="1726191653" sldId="371"/>
            <ac:spMk id="8" creationId="{7674CEBC-653B-49CD-8BD4-81BCDAAE7367}"/>
          </ac:spMkLst>
        </pc:spChg>
        <pc:spChg chg="mod">
          <ac:chgData name="Joseph  Witcombe" userId="a2840d26-4401-46ce-837a-825901afe1b0" providerId="ADAL" clId="{42C5428C-92F3-4FCA-9AFB-A3A1B8EFD3F6}" dt="2022-03-12T20:58:06.018" v="2071" actId="20577"/>
          <ac:spMkLst>
            <pc:docMk/>
            <pc:sldMk cId="1726191653" sldId="371"/>
            <ac:spMk id="9" creationId="{2C8716AC-2167-4A6C-B2A3-B3B2FF1E6DBB}"/>
          </ac:spMkLst>
        </pc:spChg>
      </pc:sldChg>
      <pc:sldChg chg="delSp modSp add mod modClrScheme chgLayout">
        <pc:chgData name="Joseph  Witcombe" userId="a2840d26-4401-46ce-837a-825901afe1b0" providerId="ADAL" clId="{42C5428C-92F3-4FCA-9AFB-A3A1B8EFD3F6}" dt="2022-03-12T22:21:02.636" v="2826" actId="14100"/>
        <pc:sldMkLst>
          <pc:docMk/>
          <pc:sldMk cId="4078220666" sldId="372"/>
        </pc:sldMkLst>
        <pc:spChg chg="mod ord">
          <ac:chgData name="Joseph  Witcombe" userId="a2840d26-4401-46ce-837a-825901afe1b0" providerId="ADAL" clId="{42C5428C-92F3-4FCA-9AFB-A3A1B8EFD3F6}" dt="2022-03-12T22:20:54.796" v="2823" actId="700"/>
          <ac:spMkLst>
            <pc:docMk/>
            <pc:sldMk cId="4078220666" sldId="372"/>
            <ac:spMk id="5" creationId="{481AA86E-3DC1-4DCA-BC38-33D5B631259A}"/>
          </ac:spMkLst>
        </pc:spChg>
        <pc:spChg chg="mod ord">
          <ac:chgData name="Joseph  Witcombe" userId="a2840d26-4401-46ce-837a-825901afe1b0" providerId="ADAL" clId="{42C5428C-92F3-4FCA-9AFB-A3A1B8EFD3F6}" dt="2022-03-12T22:21:02.636" v="2826" actId="14100"/>
          <ac:spMkLst>
            <pc:docMk/>
            <pc:sldMk cId="4078220666" sldId="372"/>
            <ac:spMk id="6" creationId="{EE1C1393-6558-4322-A1C5-F582FED6201F}"/>
          </ac:spMkLst>
        </pc:spChg>
        <pc:spChg chg="del">
          <ac:chgData name="Joseph  Witcombe" userId="a2840d26-4401-46ce-837a-825901afe1b0" providerId="ADAL" clId="{42C5428C-92F3-4FCA-9AFB-A3A1B8EFD3F6}" dt="2022-03-12T22:20:56.210" v="2824" actId="478"/>
          <ac:spMkLst>
            <pc:docMk/>
            <pc:sldMk cId="4078220666" sldId="372"/>
            <ac:spMk id="103" creationId="{00000000-0000-0000-0000-000000000000}"/>
          </ac:spMkLst>
        </pc:spChg>
      </pc:sldChg>
      <pc:sldChg chg="modSp add mod ord">
        <pc:chgData name="Joseph  Witcombe" userId="a2840d26-4401-46ce-837a-825901afe1b0" providerId="ADAL" clId="{42C5428C-92F3-4FCA-9AFB-A3A1B8EFD3F6}" dt="2022-03-13T15:44:24.157" v="3181" actId="1076"/>
        <pc:sldMkLst>
          <pc:docMk/>
          <pc:sldMk cId="4036347949" sldId="373"/>
        </pc:sldMkLst>
        <pc:spChg chg="mod">
          <ac:chgData name="Joseph  Witcombe" userId="a2840d26-4401-46ce-837a-825901afe1b0" providerId="ADAL" clId="{42C5428C-92F3-4FCA-9AFB-A3A1B8EFD3F6}" dt="2022-03-13T15:40:57.806" v="3105" actId="20577"/>
          <ac:spMkLst>
            <pc:docMk/>
            <pc:sldMk cId="4036347949" sldId="373"/>
            <ac:spMk id="5" creationId="{481AA86E-3DC1-4DCA-BC38-33D5B631259A}"/>
          </ac:spMkLst>
        </pc:spChg>
        <pc:spChg chg="mod">
          <ac:chgData name="Joseph  Witcombe" userId="a2840d26-4401-46ce-837a-825901afe1b0" providerId="ADAL" clId="{42C5428C-92F3-4FCA-9AFB-A3A1B8EFD3F6}" dt="2022-03-13T15:44:24.157" v="3181" actId="1076"/>
          <ac:spMkLst>
            <pc:docMk/>
            <pc:sldMk cId="4036347949" sldId="373"/>
            <ac:spMk id="6" creationId="{EE8DFC19-036C-4030-BB11-AFA6EC3E5608}"/>
          </ac:spMkLst>
        </pc:spChg>
      </pc:sldChg>
      <pc:sldChg chg="addSp delSp modSp add mod modClrScheme chgLayout">
        <pc:chgData name="Joseph  Witcombe" userId="a2840d26-4401-46ce-837a-825901afe1b0" providerId="ADAL" clId="{42C5428C-92F3-4FCA-9AFB-A3A1B8EFD3F6}" dt="2022-03-13T19:12:55.169" v="3346" actId="1076"/>
        <pc:sldMkLst>
          <pc:docMk/>
          <pc:sldMk cId="815892209" sldId="374"/>
        </pc:sldMkLst>
        <pc:spChg chg="add del mod">
          <ac:chgData name="Joseph  Witcombe" userId="a2840d26-4401-46ce-837a-825901afe1b0" providerId="ADAL" clId="{42C5428C-92F3-4FCA-9AFB-A3A1B8EFD3F6}" dt="2022-03-13T19:07:40.890" v="3261" actId="478"/>
          <ac:spMkLst>
            <pc:docMk/>
            <pc:sldMk cId="815892209" sldId="374"/>
            <ac:spMk id="3" creationId="{611F7FD7-33EF-4BB7-923C-A883F92EF86F}"/>
          </ac:spMkLst>
        </pc:spChg>
        <pc:spChg chg="mod ord">
          <ac:chgData name="Joseph  Witcombe" userId="a2840d26-4401-46ce-837a-825901afe1b0" providerId="ADAL" clId="{42C5428C-92F3-4FCA-9AFB-A3A1B8EFD3F6}" dt="2022-03-13T19:12:55.169" v="3346" actId="1076"/>
          <ac:spMkLst>
            <pc:docMk/>
            <pc:sldMk cId="815892209" sldId="374"/>
            <ac:spMk id="5" creationId="{481AA86E-3DC1-4DCA-BC38-33D5B631259A}"/>
          </ac:spMkLst>
        </pc:spChg>
        <pc:spChg chg="del mod">
          <ac:chgData name="Joseph  Witcombe" userId="a2840d26-4401-46ce-837a-825901afe1b0" providerId="ADAL" clId="{42C5428C-92F3-4FCA-9AFB-A3A1B8EFD3F6}" dt="2022-03-13T19:07:39.559" v="3260" actId="478"/>
          <ac:spMkLst>
            <pc:docMk/>
            <pc:sldMk cId="815892209" sldId="374"/>
            <ac:spMk id="6" creationId="{EE1C1393-6558-4322-A1C5-F582FED6201F}"/>
          </ac:spMkLst>
        </pc:spChg>
        <pc:spChg chg="add mod">
          <ac:chgData name="Joseph  Witcombe" userId="a2840d26-4401-46ce-837a-825901afe1b0" providerId="ADAL" clId="{42C5428C-92F3-4FCA-9AFB-A3A1B8EFD3F6}" dt="2022-03-13T19:11:38.098" v="3322" actId="20577"/>
          <ac:spMkLst>
            <pc:docMk/>
            <pc:sldMk cId="815892209" sldId="374"/>
            <ac:spMk id="12" creationId="{FCB19624-1428-466F-BE98-1244DA685C64}"/>
          </ac:spMkLst>
        </pc:spChg>
        <pc:spChg chg="add del mod ord">
          <ac:chgData name="Joseph  Witcombe" userId="a2840d26-4401-46ce-837a-825901afe1b0" providerId="ADAL" clId="{42C5428C-92F3-4FCA-9AFB-A3A1B8EFD3F6}" dt="2022-03-13T19:12:45.882" v="3344" actId="478"/>
          <ac:spMkLst>
            <pc:docMk/>
            <pc:sldMk cId="815892209" sldId="374"/>
            <ac:spMk id="13" creationId="{FCE5F904-0F31-4E0A-A840-54EBEBED2D98}"/>
          </ac:spMkLst>
        </pc:spChg>
        <pc:spChg chg="add mod">
          <ac:chgData name="Joseph  Witcombe" userId="a2840d26-4401-46ce-837a-825901afe1b0" providerId="ADAL" clId="{42C5428C-92F3-4FCA-9AFB-A3A1B8EFD3F6}" dt="2022-03-13T19:11:52.569" v="3336" actId="20577"/>
          <ac:spMkLst>
            <pc:docMk/>
            <pc:sldMk cId="815892209" sldId="374"/>
            <ac:spMk id="15" creationId="{CFF2C398-BF4F-48EB-83A2-0B288AA1D2E0}"/>
          </ac:spMkLst>
        </pc:spChg>
        <pc:spChg chg="add mod">
          <ac:chgData name="Joseph  Witcombe" userId="a2840d26-4401-46ce-837a-825901afe1b0" providerId="ADAL" clId="{42C5428C-92F3-4FCA-9AFB-A3A1B8EFD3F6}" dt="2022-03-13T19:12:06.309" v="3340" actId="20577"/>
          <ac:spMkLst>
            <pc:docMk/>
            <pc:sldMk cId="815892209" sldId="374"/>
            <ac:spMk id="16" creationId="{91CE4491-0F10-4271-AA18-2ED2DE05CB41}"/>
          </ac:spMkLst>
        </pc:spChg>
        <pc:spChg chg="del">
          <ac:chgData name="Joseph  Witcombe" userId="a2840d26-4401-46ce-837a-825901afe1b0" providerId="ADAL" clId="{42C5428C-92F3-4FCA-9AFB-A3A1B8EFD3F6}" dt="2022-03-13T19:12:43.165" v="3343" actId="478"/>
          <ac:spMkLst>
            <pc:docMk/>
            <pc:sldMk cId="815892209" sldId="374"/>
            <ac:spMk id="103" creationId="{00000000-0000-0000-0000-000000000000}"/>
          </ac:spMkLst>
        </pc:spChg>
        <pc:picChg chg="add mod">
          <ac:chgData name="Joseph  Witcombe" userId="a2840d26-4401-46ce-837a-825901afe1b0" providerId="ADAL" clId="{42C5428C-92F3-4FCA-9AFB-A3A1B8EFD3F6}" dt="2022-03-13T19:09:16.163" v="3270" actId="1076"/>
          <ac:picMkLst>
            <pc:docMk/>
            <pc:sldMk cId="815892209" sldId="374"/>
            <ac:picMk id="7" creationId="{9F0B7187-BB91-443D-B666-B2A40093E185}"/>
          </ac:picMkLst>
        </pc:picChg>
        <pc:cxnChg chg="add mod">
          <ac:chgData name="Joseph  Witcombe" userId="a2840d26-4401-46ce-837a-825901afe1b0" providerId="ADAL" clId="{42C5428C-92F3-4FCA-9AFB-A3A1B8EFD3F6}" dt="2022-03-13T19:11:03.623" v="3297" actId="1076"/>
          <ac:cxnSpMkLst>
            <pc:docMk/>
            <pc:sldMk cId="815892209" sldId="374"/>
            <ac:cxnSpMk id="9" creationId="{66F4A2D8-54B7-4222-B882-3EA30B10B14E}"/>
          </ac:cxnSpMkLst>
        </pc:cxnChg>
        <pc:cxnChg chg="add mod">
          <ac:chgData name="Joseph  Witcombe" userId="a2840d26-4401-46ce-837a-825901afe1b0" providerId="ADAL" clId="{42C5428C-92F3-4FCA-9AFB-A3A1B8EFD3F6}" dt="2022-03-13T19:09:30.840" v="3272" actId="1076"/>
          <ac:cxnSpMkLst>
            <pc:docMk/>
            <pc:sldMk cId="815892209" sldId="374"/>
            <ac:cxnSpMk id="11" creationId="{47F0DD61-92B4-4835-81EA-06089EBA1F6C}"/>
          </ac:cxnSpMkLst>
        </pc:cxnChg>
      </pc:sldChg>
      <pc:sldChg chg="modSp add mod">
        <pc:chgData name="Joseph  Witcombe" userId="a2840d26-4401-46ce-837a-825901afe1b0" providerId="ADAL" clId="{42C5428C-92F3-4FCA-9AFB-A3A1B8EFD3F6}" dt="2022-03-13T19:13:32.410" v="3371" actId="20577"/>
        <pc:sldMkLst>
          <pc:docMk/>
          <pc:sldMk cId="4096644563" sldId="375"/>
        </pc:sldMkLst>
        <pc:spChg chg="mod">
          <ac:chgData name="Joseph  Witcombe" userId="a2840d26-4401-46ce-837a-825901afe1b0" providerId="ADAL" clId="{42C5428C-92F3-4FCA-9AFB-A3A1B8EFD3F6}" dt="2022-03-13T19:13:14.136" v="3362" actId="20577"/>
          <ac:spMkLst>
            <pc:docMk/>
            <pc:sldMk cId="4096644563" sldId="375"/>
            <ac:spMk id="5" creationId="{481AA86E-3DC1-4DCA-BC38-33D5B631259A}"/>
          </ac:spMkLst>
        </pc:spChg>
        <pc:spChg chg="mod">
          <ac:chgData name="Joseph  Witcombe" userId="a2840d26-4401-46ce-837a-825901afe1b0" providerId="ADAL" clId="{42C5428C-92F3-4FCA-9AFB-A3A1B8EFD3F6}" dt="2022-03-13T19:13:23.903" v="3364" actId="20577"/>
          <ac:spMkLst>
            <pc:docMk/>
            <pc:sldMk cId="4096644563" sldId="375"/>
            <ac:spMk id="12" creationId="{FCB19624-1428-466F-BE98-1244DA685C64}"/>
          </ac:spMkLst>
        </pc:spChg>
        <pc:spChg chg="mod">
          <ac:chgData name="Joseph  Witcombe" userId="a2840d26-4401-46ce-837a-825901afe1b0" providerId="ADAL" clId="{42C5428C-92F3-4FCA-9AFB-A3A1B8EFD3F6}" dt="2022-03-13T19:13:32.410" v="3371" actId="20577"/>
          <ac:spMkLst>
            <pc:docMk/>
            <pc:sldMk cId="4096644563" sldId="375"/>
            <ac:spMk id="16" creationId="{91CE4491-0F10-4271-AA18-2ED2DE05CB41}"/>
          </ac:spMkLst>
        </pc:spChg>
      </pc:sldChg>
      <pc:sldChg chg="modSp add mod">
        <pc:chgData name="Joseph  Witcombe" userId="a2840d26-4401-46ce-837a-825901afe1b0" providerId="ADAL" clId="{42C5428C-92F3-4FCA-9AFB-A3A1B8EFD3F6}" dt="2022-03-14T20:06:55.576" v="3386" actId="1076"/>
        <pc:sldMkLst>
          <pc:docMk/>
          <pc:sldMk cId="1166212134" sldId="376"/>
        </pc:sldMkLst>
        <pc:spChg chg="mod">
          <ac:chgData name="Joseph  Witcombe" userId="a2840d26-4401-46ce-837a-825901afe1b0" providerId="ADAL" clId="{42C5428C-92F3-4FCA-9AFB-A3A1B8EFD3F6}" dt="2022-03-14T20:06:55.576" v="3386" actId="1076"/>
          <ac:spMkLst>
            <pc:docMk/>
            <pc:sldMk cId="1166212134" sldId="376"/>
            <ac:spMk id="5" creationId="{481AA86E-3DC1-4DCA-BC38-33D5B631259A}"/>
          </ac:spMkLst>
        </pc:spChg>
        <pc:spChg chg="mod">
          <ac:chgData name="Joseph  Witcombe" userId="a2840d26-4401-46ce-837a-825901afe1b0" providerId="ADAL" clId="{42C5428C-92F3-4FCA-9AFB-A3A1B8EFD3F6}" dt="2022-03-13T19:13:43.881" v="3376" actId="20577"/>
          <ac:spMkLst>
            <pc:docMk/>
            <pc:sldMk cId="1166212134" sldId="376"/>
            <ac:spMk id="12" creationId="{FCB19624-1428-466F-BE98-1244DA685C64}"/>
          </ac:spMkLst>
        </pc:spChg>
        <pc:spChg chg="mod">
          <ac:chgData name="Joseph  Witcombe" userId="a2840d26-4401-46ce-837a-825901afe1b0" providerId="ADAL" clId="{42C5428C-92F3-4FCA-9AFB-A3A1B8EFD3F6}" dt="2022-03-13T19:13:51.048" v="3384" actId="20577"/>
          <ac:spMkLst>
            <pc:docMk/>
            <pc:sldMk cId="1166212134" sldId="376"/>
            <ac:spMk id="15" creationId="{CFF2C398-BF4F-48EB-83A2-0B288AA1D2E0}"/>
          </ac:spMkLst>
        </pc:spChg>
      </pc:sldChg>
      <pc:sldChg chg="modSp mod ord">
        <pc:chgData name="Joseph  Witcombe" userId="a2840d26-4401-46ce-837a-825901afe1b0" providerId="ADAL" clId="{42C5428C-92F3-4FCA-9AFB-A3A1B8EFD3F6}" dt="2022-03-16T19:20:47.836" v="3542"/>
        <pc:sldMkLst>
          <pc:docMk/>
          <pc:sldMk cId="754625064" sldId="379"/>
        </pc:sldMkLst>
        <pc:spChg chg="mod">
          <ac:chgData name="Joseph  Witcombe" userId="a2840d26-4401-46ce-837a-825901afe1b0" providerId="ADAL" clId="{42C5428C-92F3-4FCA-9AFB-A3A1B8EFD3F6}" dt="2022-03-16T19:20:38.734" v="3539" actId="20577"/>
          <ac:spMkLst>
            <pc:docMk/>
            <pc:sldMk cId="754625064" sldId="379"/>
            <ac:spMk id="5" creationId="{481AA86E-3DC1-4DCA-BC38-33D5B631259A}"/>
          </ac:spMkLst>
        </pc:spChg>
        <pc:spChg chg="mod">
          <ac:chgData name="Joseph  Witcombe" userId="a2840d26-4401-46ce-837a-825901afe1b0" providerId="ADAL" clId="{42C5428C-92F3-4FCA-9AFB-A3A1B8EFD3F6}" dt="2022-03-16T19:20:44.095" v="3540" actId="1076"/>
          <ac:spMkLst>
            <pc:docMk/>
            <pc:sldMk cId="754625064" sldId="379"/>
            <ac:spMk id="6" creationId="{EE1C1393-6558-4322-A1C5-F582FED6201F}"/>
          </ac:spMkLst>
        </pc:spChg>
      </pc:sldChg>
      <pc:sldChg chg="modSp add mod ord">
        <pc:chgData name="Joseph  Witcombe" userId="a2840d26-4401-46ce-837a-825901afe1b0" providerId="ADAL" clId="{42C5428C-92F3-4FCA-9AFB-A3A1B8EFD3F6}" dt="2022-03-16T19:26:31.706" v="3738" actId="20577"/>
        <pc:sldMkLst>
          <pc:docMk/>
          <pc:sldMk cId="1556684882" sldId="380"/>
        </pc:sldMkLst>
        <pc:spChg chg="mod">
          <ac:chgData name="Joseph  Witcombe" userId="a2840d26-4401-46ce-837a-825901afe1b0" providerId="ADAL" clId="{42C5428C-92F3-4FCA-9AFB-A3A1B8EFD3F6}" dt="2022-03-16T19:26:31.706" v="3738" actId="20577"/>
          <ac:spMkLst>
            <pc:docMk/>
            <pc:sldMk cId="1556684882" sldId="380"/>
            <ac:spMk id="313" creationId="{00000000-0000-0000-0000-000000000000}"/>
          </ac:spMkLst>
        </pc:spChg>
      </pc:sldChg>
      <pc:sldMasterChg chg="addSldLayout modSldLayout">
        <pc:chgData name="Joseph  Witcombe" userId="a2840d26-4401-46ce-837a-825901afe1b0" providerId="ADAL" clId="{42C5428C-92F3-4FCA-9AFB-A3A1B8EFD3F6}" dt="2022-03-12T22:25:32.857" v="2839" actId="207"/>
        <pc:sldMasterMkLst>
          <pc:docMk/>
          <pc:sldMasterMk cId="0" sldId="2147483648"/>
        </pc:sldMasterMkLst>
        <pc:sldLayoutChg chg="modSp mod">
          <pc:chgData name="Joseph  Witcombe" userId="a2840d26-4401-46ce-837a-825901afe1b0" providerId="ADAL" clId="{42C5428C-92F3-4FCA-9AFB-A3A1B8EFD3F6}" dt="2022-03-12T22:25:25.491" v="2838" actId="207"/>
          <pc:sldLayoutMkLst>
            <pc:docMk/>
            <pc:sldMasterMk cId="0" sldId="2147483648"/>
            <pc:sldLayoutMk cId="0" sldId="2147483651"/>
          </pc:sldLayoutMkLst>
          <pc:spChg chg="mod">
            <ac:chgData name="Joseph  Witcombe" userId="a2840d26-4401-46ce-837a-825901afe1b0" providerId="ADAL" clId="{42C5428C-92F3-4FCA-9AFB-A3A1B8EFD3F6}" dt="2022-03-12T22:25:25.491" v="2838" actId="207"/>
            <ac:spMkLst>
              <pc:docMk/>
              <pc:sldMasterMk cId="0" sldId="2147483648"/>
              <pc:sldLayoutMk cId="0" sldId="2147483651"/>
              <ac:spMk id="10" creationId="{7D0F9EF5-E261-424F-8C3D-23063DFF416F}"/>
            </ac:spMkLst>
          </pc:spChg>
          <pc:spChg chg="mod">
            <ac:chgData name="Joseph  Witcombe" userId="a2840d26-4401-46ce-837a-825901afe1b0" providerId="ADAL" clId="{42C5428C-92F3-4FCA-9AFB-A3A1B8EFD3F6}" dt="2022-03-12T22:25:02.331" v="2837" actId="2711"/>
            <ac:spMkLst>
              <pc:docMk/>
              <pc:sldMasterMk cId="0" sldId="2147483648"/>
              <pc:sldLayoutMk cId="0" sldId="2147483651"/>
              <ac:spMk id="11" creationId="{23831357-6510-4F30-8622-A4BDF0884B76}"/>
            </ac:spMkLst>
          </pc:spChg>
        </pc:sldLayoutChg>
        <pc:sldLayoutChg chg="modSp">
          <pc:chgData name="Joseph  Witcombe" userId="a2840d26-4401-46ce-837a-825901afe1b0" providerId="ADAL" clId="{42C5428C-92F3-4FCA-9AFB-A3A1B8EFD3F6}" dt="2022-03-12T22:25:32.857" v="2839" actId="207"/>
          <pc:sldLayoutMkLst>
            <pc:docMk/>
            <pc:sldMasterMk cId="0" sldId="2147483648"/>
            <pc:sldLayoutMk cId="0" sldId="2147483652"/>
          </pc:sldLayoutMkLst>
          <pc:spChg chg="mod">
            <ac:chgData name="Joseph  Witcombe" userId="a2840d26-4401-46ce-837a-825901afe1b0" providerId="ADAL" clId="{42C5428C-92F3-4FCA-9AFB-A3A1B8EFD3F6}" dt="2022-03-12T22:25:32.857" v="2839" actId="207"/>
            <ac:spMkLst>
              <pc:docMk/>
              <pc:sldMasterMk cId="0" sldId="2147483648"/>
              <pc:sldLayoutMk cId="0" sldId="2147483652"/>
              <ac:spMk id="3" creationId="{D3670E21-F842-4177-AEBF-3F426D9AA292}"/>
            </ac:spMkLst>
          </pc:spChg>
        </pc:sldLayoutChg>
        <pc:sldLayoutChg chg="setBg">
          <pc:chgData name="Joseph  Witcombe" userId="a2840d26-4401-46ce-837a-825901afe1b0" providerId="ADAL" clId="{42C5428C-92F3-4FCA-9AFB-A3A1B8EFD3F6}" dt="2022-03-12T22:00:23.701" v="2771"/>
          <pc:sldLayoutMkLst>
            <pc:docMk/>
            <pc:sldMasterMk cId="0" sldId="2147483648"/>
            <pc:sldLayoutMk cId="3161205989" sldId="2147483654"/>
          </pc:sldLayoutMkLst>
        </pc:sldLayoutChg>
        <pc:sldLayoutChg chg="modSp setBg">
          <pc:chgData name="Joseph  Witcombe" userId="a2840d26-4401-46ce-837a-825901afe1b0" providerId="ADAL" clId="{42C5428C-92F3-4FCA-9AFB-A3A1B8EFD3F6}" dt="2022-03-12T22:19:14.741" v="2815" actId="207"/>
          <pc:sldLayoutMkLst>
            <pc:docMk/>
            <pc:sldMasterMk cId="0" sldId="2147483648"/>
            <pc:sldLayoutMk cId="3043031816" sldId="2147483655"/>
          </pc:sldLayoutMkLst>
          <pc:spChg chg="mod">
            <ac:chgData name="Joseph  Witcombe" userId="a2840d26-4401-46ce-837a-825901afe1b0" providerId="ADAL" clId="{42C5428C-92F3-4FCA-9AFB-A3A1B8EFD3F6}" dt="2022-03-12T22:19:14.741" v="2815" actId="207"/>
            <ac:spMkLst>
              <pc:docMk/>
              <pc:sldMasterMk cId="0" sldId="2147483648"/>
              <pc:sldLayoutMk cId="3043031816" sldId="2147483655"/>
              <ac:spMk id="3" creationId="{D3670E21-F842-4177-AEBF-3F426D9AA292}"/>
            </ac:spMkLst>
          </pc:spChg>
          <pc:spChg chg="mod">
            <ac:chgData name="Joseph  Witcombe" userId="a2840d26-4401-46ce-837a-825901afe1b0" providerId="ADAL" clId="{42C5428C-92F3-4FCA-9AFB-A3A1B8EFD3F6}" dt="2022-03-12T22:19:14.741" v="2815" actId="207"/>
            <ac:spMkLst>
              <pc:docMk/>
              <pc:sldMasterMk cId="0" sldId="2147483648"/>
              <pc:sldLayoutMk cId="3043031816" sldId="2147483655"/>
              <ac:spMk id="4" creationId="{923AF37F-C9D1-44AC-80A8-678E232AF90F}"/>
            </ac:spMkLst>
          </pc:spChg>
        </pc:sldLayoutChg>
        <pc:sldLayoutChg chg="delSp modSp mod">
          <pc:chgData name="Joseph  Witcombe" userId="a2840d26-4401-46ce-837a-825901afe1b0" providerId="ADAL" clId="{42C5428C-92F3-4FCA-9AFB-A3A1B8EFD3F6}" dt="2022-03-12T22:23:57.525" v="2835" actId="207"/>
          <pc:sldLayoutMkLst>
            <pc:docMk/>
            <pc:sldMasterMk cId="0" sldId="2147483648"/>
            <pc:sldLayoutMk cId="589304320" sldId="2147483656"/>
          </pc:sldLayoutMkLst>
          <pc:spChg chg="del mod">
            <ac:chgData name="Joseph  Witcombe" userId="a2840d26-4401-46ce-837a-825901afe1b0" providerId="ADAL" clId="{42C5428C-92F3-4FCA-9AFB-A3A1B8EFD3F6}" dt="2022-03-12T22:22:27.908" v="2832" actId="478"/>
            <ac:spMkLst>
              <pc:docMk/>
              <pc:sldMasterMk cId="0" sldId="2147483648"/>
              <pc:sldLayoutMk cId="589304320" sldId="2147483656"/>
              <ac:spMk id="2" creationId="{3E025E26-65A7-4B29-8014-286B5309E43F}"/>
            </ac:spMkLst>
          </pc:spChg>
          <pc:spChg chg="mod">
            <ac:chgData name="Joseph  Witcombe" userId="a2840d26-4401-46ce-837a-825901afe1b0" providerId="ADAL" clId="{42C5428C-92F3-4FCA-9AFB-A3A1B8EFD3F6}" dt="2022-03-12T22:19:05.880" v="2814" actId="207"/>
            <ac:spMkLst>
              <pc:docMk/>
              <pc:sldMasterMk cId="0" sldId="2147483648"/>
              <pc:sldLayoutMk cId="589304320" sldId="2147483656"/>
              <ac:spMk id="3" creationId="{D3670E21-F842-4177-AEBF-3F426D9AA292}"/>
            </ac:spMkLst>
          </pc:spChg>
          <pc:spChg chg="mod">
            <ac:chgData name="Joseph  Witcombe" userId="a2840d26-4401-46ce-837a-825901afe1b0" providerId="ADAL" clId="{42C5428C-92F3-4FCA-9AFB-A3A1B8EFD3F6}" dt="2022-03-12T22:19:05.880" v="2814" actId="207"/>
            <ac:spMkLst>
              <pc:docMk/>
              <pc:sldMasterMk cId="0" sldId="2147483648"/>
              <pc:sldLayoutMk cId="589304320" sldId="2147483656"/>
              <ac:spMk id="4" creationId="{923AF37F-C9D1-44AC-80A8-678E232AF90F}"/>
            </ac:spMkLst>
          </pc:spChg>
          <pc:spChg chg="mod">
            <ac:chgData name="Joseph  Witcombe" userId="a2840d26-4401-46ce-837a-825901afe1b0" providerId="ADAL" clId="{42C5428C-92F3-4FCA-9AFB-A3A1B8EFD3F6}" dt="2022-03-12T22:22:38.918" v="2833" actId="207"/>
            <ac:spMkLst>
              <pc:docMk/>
              <pc:sldMasterMk cId="0" sldId="2147483648"/>
              <pc:sldLayoutMk cId="589304320" sldId="2147483656"/>
              <ac:spMk id="5" creationId="{7D895517-B87F-4701-BEE6-FC1325D2C842}"/>
            </ac:spMkLst>
          </pc:spChg>
          <pc:spChg chg="mod">
            <ac:chgData name="Joseph  Witcombe" userId="a2840d26-4401-46ce-837a-825901afe1b0" providerId="ADAL" clId="{42C5428C-92F3-4FCA-9AFB-A3A1B8EFD3F6}" dt="2022-03-12T22:23:57.525" v="2835" actId="207"/>
            <ac:spMkLst>
              <pc:docMk/>
              <pc:sldMasterMk cId="0" sldId="2147483648"/>
              <pc:sldLayoutMk cId="589304320" sldId="2147483656"/>
              <ac:spMk id="7" creationId="{FAB6E9EE-1EF4-49C3-8A60-76FBB6A2DEC7}"/>
            </ac:spMkLst>
          </pc:spChg>
        </pc:sldLayoutChg>
        <pc:sldLayoutChg chg="add mod modTransition setBg">
          <pc:chgData name="Joseph  Witcombe" userId="a2840d26-4401-46ce-837a-825901afe1b0" providerId="ADAL" clId="{42C5428C-92F3-4FCA-9AFB-A3A1B8EFD3F6}" dt="2022-03-12T21:48:10.278" v="2749"/>
          <pc:sldLayoutMkLst>
            <pc:docMk/>
            <pc:sldMasterMk cId="0" sldId="2147483648"/>
            <pc:sldLayoutMk cId="2379459929" sldId="2147483658"/>
          </pc:sldLayoutMkLst>
        </pc:sldLayoutChg>
      </pc:sldMasterChg>
    </pc:docChg>
  </pc:docChgLst>
  <pc:docChgLst>
    <pc:chgData name="Joseph  Witcombe" userId="S::joseph@purplebeard.co.uk::a2840d26-4401-46ce-837a-825901afe1b0" providerId="AD" clId="Web-{91B2B4A9-968D-A377-8840-9D6D9A914729}"/>
    <pc:docChg chg="modSld">
      <pc:chgData name="Joseph  Witcombe" userId="S::joseph@purplebeard.co.uk::a2840d26-4401-46ce-837a-825901afe1b0" providerId="AD" clId="Web-{91B2B4A9-968D-A377-8840-9D6D9A914729}" dt="2022-01-11T16:05:48.281" v="58"/>
      <pc:docMkLst>
        <pc:docMk/>
      </pc:docMkLst>
      <pc:sldChg chg="modNotes">
        <pc:chgData name="Joseph  Witcombe" userId="S::joseph@purplebeard.co.uk::a2840d26-4401-46ce-837a-825901afe1b0" providerId="AD" clId="Web-{91B2B4A9-968D-A377-8840-9D6D9A914729}" dt="2022-01-11T16:05:48.281" v="58"/>
        <pc:sldMkLst>
          <pc:docMk/>
          <pc:sldMk cId="1617218094" sldId="305"/>
        </pc:sldMkLst>
      </pc:sldChg>
    </pc:docChg>
  </pc:docChgLst>
  <pc:docChgLst>
    <pc:chgData name="Joseph  Witcombe" userId="S::joseph@purplebeard.co.uk::a2840d26-4401-46ce-837a-825901afe1b0" providerId="AD" clId="Web-{7C1A7472-492C-8138-B6CD-1EEED3673EA7}"/>
    <pc:docChg chg="addSld modSld sldOrd">
      <pc:chgData name="Joseph  Witcombe" userId="S::joseph@purplebeard.co.uk::a2840d26-4401-46ce-837a-825901afe1b0" providerId="AD" clId="Web-{7C1A7472-492C-8138-B6CD-1EEED3673EA7}" dt="2022-04-21T02:21:37.968" v="53" actId="20577"/>
      <pc:docMkLst>
        <pc:docMk/>
      </pc:docMkLst>
      <pc:sldChg chg="modSp">
        <pc:chgData name="Joseph  Witcombe" userId="S::joseph@purplebeard.co.uk::a2840d26-4401-46ce-837a-825901afe1b0" providerId="AD" clId="Web-{7C1A7472-492C-8138-B6CD-1EEED3673EA7}" dt="2022-04-21T02:20:51.998" v="47" actId="20577"/>
        <pc:sldMkLst>
          <pc:docMk/>
          <pc:sldMk cId="3451093341" sldId="320"/>
        </pc:sldMkLst>
        <pc:spChg chg="mod">
          <ac:chgData name="Joseph  Witcombe" userId="S::joseph@purplebeard.co.uk::a2840d26-4401-46ce-837a-825901afe1b0" providerId="AD" clId="Web-{7C1A7472-492C-8138-B6CD-1EEED3673EA7}" dt="2022-04-21T02:20:51.998" v="47" actId="20577"/>
          <ac:spMkLst>
            <pc:docMk/>
            <pc:sldMk cId="3451093341" sldId="320"/>
            <ac:spMk id="5" creationId="{481AA86E-3DC1-4DCA-BC38-33D5B631259A}"/>
          </ac:spMkLst>
        </pc:spChg>
      </pc:sldChg>
      <pc:sldChg chg="modSp">
        <pc:chgData name="Joseph  Witcombe" userId="S::joseph@purplebeard.co.uk::a2840d26-4401-46ce-837a-825901afe1b0" providerId="AD" clId="Web-{7C1A7472-492C-8138-B6CD-1EEED3673EA7}" dt="2022-04-21T02:18:33.588" v="1" actId="20577"/>
        <pc:sldMkLst>
          <pc:docMk/>
          <pc:sldMk cId="3048117351" sldId="354"/>
        </pc:sldMkLst>
        <pc:spChg chg="mod">
          <ac:chgData name="Joseph  Witcombe" userId="S::joseph@purplebeard.co.uk::a2840d26-4401-46ce-837a-825901afe1b0" providerId="AD" clId="Web-{7C1A7472-492C-8138-B6CD-1EEED3673EA7}" dt="2022-04-21T02:18:33.588" v="1" actId="20577"/>
          <ac:spMkLst>
            <pc:docMk/>
            <pc:sldMk cId="3048117351" sldId="354"/>
            <ac:spMk id="3" creationId="{DFFA28C3-300F-465A-B033-CF910AE2C92F}"/>
          </ac:spMkLst>
        </pc:spChg>
      </pc:sldChg>
      <pc:sldChg chg="modSp">
        <pc:chgData name="Joseph  Witcombe" userId="S::joseph@purplebeard.co.uk::a2840d26-4401-46ce-837a-825901afe1b0" providerId="AD" clId="Web-{7C1A7472-492C-8138-B6CD-1EEED3673EA7}" dt="2022-04-21T02:18:38.682" v="2" actId="20577"/>
        <pc:sldMkLst>
          <pc:docMk/>
          <pc:sldMk cId="1801737776" sldId="364"/>
        </pc:sldMkLst>
        <pc:spChg chg="mod">
          <ac:chgData name="Joseph  Witcombe" userId="S::joseph@purplebeard.co.uk::a2840d26-4401-46ce-837a-825901afe1b0" providerId="AD" clId="Web-{7C1A7472-492C-8138-B6CD-1EEED3673EA7}" dt="2022-04-21T02:18:38.682" v="2" actId="20577"/>
          <ac:spMkLst>
            <pc:docMk/>
            <pc:sldMk cId="1801737776" sldId="364"/>
            <ac:spMk id="3" creationId="{DFFA28C3-300F-465A-B033-CF910AE2C92F}"/>
          </ac:spMkLst>
        </pc:spChg>
      </pc:sldChg>
      <pc:sldChg chg="modSp">
        <pc:chgData name="Joseph  Witcombe" userId="S::joseph@purplebeard.co.uk::a2840d26-4401-46ce-837a-825901afe1b0" providerId="AD" clId="Web-{7C1A7472-492C-8138-B6CD-1EEED3673EA7}" dt="2022-04-21T02:19:00.885" v="4" actId="20577"/>
        <pc:sldMkLst>
          <pc:docMk/>
          <pc:sldMk cId="1446443189" sldId="365"/>
        </pc:sldMkLst>
        <pc:spChg chg="mod">
          <ac:chgData name="Joseph  Witcombe" userId="S::joseph@purplebeard.co.uk::a2840d26-4401-46ce-837a-825901afe1b0" providerId="AD" clId="Web-{7C1A7472-492C-8138-B6CD-1EEED3673EA7}" dt="2022-04-21T02:19:00.885" v="4" actId="20577"/>
          <ac:spMkLst>
            <pc:docMk/>
            <pc:sldMk cId="1446443189" sldId="365"/>
            <ac:spMk id="3" creationId="{DFFA28C3-300F-465A-B033-CF910AE2C92F}"/>
          </ac:spMkLst>
        </pc:spChg>
      </pc:sldChg>
      <pc:sldChg chg="modSp">
        <pc:chgData name="Joseph  Witcombe" userId="S::joseph@purplebeard.co.uk::a2840d26-4401-46ce-837a-825901afe1b0" providerId="AD" clId="Web-{7C1A7472-492C-8138-B6CD-1EEED3673EA7}" dt="2022-04-21T02:20:42.123" v="44" actId="20577"/>
        <pc:sldMkLst>
          <pc:docMk/>
          <pc:sldMk cId="888007456" sldId="366"/>
        </pc:sldMkLst>
        <pc:spChg chg="mod">
          <ac:chgData name="Joseph  Witcombe" userId="S::joseph@purplebeard.co.uk::a2840d26-4401-46ce-837a-825901afe1b0" providerId="AD" clId="Web-{7C1A7472-492C-8138-B6CD-1EEED3673EA7}" dt="2022-04-21T02:20:42.123" v="44" actId="20577"/>
          <ac:spMkLst>
            <pc:docMk/>
            <pc:sldMk cId="888007456" sldId="366"/>
            <ac:spMk id="3" creationId="{DFFA28C3-300F-465A-B033-CF910AE2C92F}"/>
          </ac:spMkLst>
        </pc:spChg>
      </pc:sldChg>
      <pc:sldChg chg="modSp">
        <pc:chgData name="Joseph  Witcombe" userId="S::joseph@purplebeard.co.uk::a2840d26-4401-46ce-837a-825901afe1b0" providerId="AD" clId="Web-{7C1A7472-492C-8138-B6CD-1EEED3673EA7}" dt="2022-04-21T02:21:37.968" v="53" actId="20577"/>
        <pc:sldMkLst>
          <pc:docMk/>
          <pc:sldMk cId="4036347949" sldId="373"/>
        </pc:sldMkLst>
        <pc:spChg chg="mod">
          <ac:chgData name="Joseph  Witcombe" userId="S::joseph@purplebeard.co.uk::a2840d26-4401-46ce-837a-825901afe1b0" providerId="AD" clId="Web-{7C1A7472-492C-8138-B6CD-1EEED3673EA7}" dt="2022-04-21T02:21:32.577" v="50" actId="20577"/>
          <ac:spMkLst>
            <pc:docMk/>
            <pc:sldMk cId="4036347949" sldId="373"/>
            <ac:spMk id="5" creationId="{481AA86E-3DC1-4DCA-BC38-33D5B631259A}"/>
          </ac:spMkLst>
        </pc:spChg>
        <pc:spChg chg="mod">
          <ac:chgData name="Joseph  Witcombe" userId="S::joseph@purplebeard.co.uk::a2840d26-4401-46ce-837a-825901afe1b0" providerId="AD" clId="Web-{7C1A7472-492C-8138-B6CD-1EEED3673EA7}" dt="2022-04-21T02:21:37.968" v="53" actId="20577"/>
          <ac:spMkLst>
            <pc:docMk/>
            <pc:sldMk cId="4036347949" sldId="373"/>
            <ac:spMk id="6" creationId="{EE8DFC19-036C-4030-BB11-AFA6EC3E5608}"/>
          </ac:spMkLst>
        </pc:spChg>
      </pc:sldChg>
      <pc:sldChg chg="modSp add ord replId">
        <pc:chgData name="Joseph  Witcombe" userId="S::joseph@purplebeard.co.uk::a2840d26-4401-46ce-837a-825901afe1b0" providerId="AD" clId="Web-{7C1A7472-492C-8138-B6CD-1EEED3673EA7}" dt="2022-04-21T02:20:36.748" v="42" actId="20577"/>
        <pc:sldMkLst>
          <pc:docMk/>
          <pc:sldMk cId="2360520274" sldId="384"/>
        </pc:sldMkLst>
        <pc:spChg chg="mod">
          <ac:chgData name="Joseph  Witcombe" userId="S::joseph@purplebeard.co.uk::a2840d26-4401-46ce-837a-825901afe1b0" providerId="AD" clId="Web-{7C1A7472-492C-8138-B6CD-1EEED3673EA7}" dt="2022-04-21T02:19:38.246" v="10" actId="20577"/>
          <ac:spMkLst>
            <pc:docMk/>
            <pc:sldMk cId="2360520274" sldId="384"/>
            <ac:spMk id="3" creationId="{DFFA28C3-300F-465A-B033-CF910AE2C92F}"/>
          </ac:spMkLst>
        </pc:spChg>
        <pc:spChg chg="mod">
          <ac:chgData name="Joseph  Witcombe" userId="S::joseph@purplebeard.co.uk::a2840d26-4401-46ce-837a-825901afe1b0" providerId="AD" clId="Web-{7C1A7472-492C-8138-B6CD-1EEED3673EA7}" dt="2022-04-21T02:20:36.748" v="42" actId="20577"/>
          <ac:spMkLst>
            <pc:docMk/>
            <pc:sldMk cId="2360520274" sldId="384"/>
            <ac:spMk id="4" creationId="{C43AA06A-207A-4677-A53E-BB872D3386A6}"/>
          </ac:spMkLst>
        </pc:spChg>
      </pc:sldChg>
    </pc:docChg>
  </pc:docChgLst>
  <pc:docChgLst>
    <pc:chgData name="Joseph  Witcombe" userId="S::joseph@purplebeard.co.uk::a2840d26-4401-46ce-837a-825901afe1b0" providerId="AD" clId="Web-{5821CCCE-E3E5-0210-77DC-CF8EC8B00AC8}"/>
    <pc:docChg chg="addSld delSld modSld sldOrd">
      <pc:chgData name="Joseph  Witcombe" userId="S::joseph@purplebeard.co.uk::a2840d26-4401-46ce-837a-825901afe1b0" providerId="AD" clId="Web-{5821CCCE-E3E5-0210-77DC-CF8EC8B00AC8}" dt="2022-01-06T23:45:41.420" v="4"/>
      <pc:docMkLst>
        <pc:docMk/>
      </pc:docMkLst>
      <pc:sldChg chg="modSp">
        <pc:chgData name="Joseph  Witcombe" userId="S::joseph@purplebeard.co.uk::a2840d26-4401-46ce-837a-825901afe1b0" providerId="AD" clId="Web-{5821CCCE-E3E5-0210-77DC-CF8EC8B00AC8}" dt="2022-01-06T23:04:40.100" v="0" actId="20577"/>
        <pc:sldMkLst>
          <pc:docMk/>
          <pc:sldMk cId="2950127719" sldId="299"/>
        </pc:sldMkLst>
        <pc:spChg chg="mod">
          <ac:chgData name="Joseph  Witcombe" userId="S::joseph@purplebeard.co.uk::a2840d26-4401-46ce-837a-825901afe1b0" providerId="AD" clId="Web-{5821CCCE-E3E5-0210-77DC-CF8EC8B00AC8}" dt="2022-01-06T23:04:40.100" v="0" actId="20577"/>
          <ac:spMkLst>
            <pc:docMk/>
            <pc:sldMk cId="2950127719" sldId="299"/>
            <ac:spMk id="2" creationId="{E3E9F866-B9A3-469E-AE33-EB840B39AC9A}"/>
          </ac:spMkLst>
        </pc:spChg>
      </pc:sldChg>
      <pc:sldChg chg="modSp del">
        <pc:chgData name="Joseph  Witcombe" userId="S::joseph@purplebeard.co.uk::a2840d26-4401-46ce-837a-825901afe1b0" providerId="AD" clId="Web-{5821CCCE-E3E5-0210-77DC-CF8EC8B00AC8}" dt="2022-01-06T23:45:41.420" v="4"/>
        <pc:sldMkLst>
          <pc:docMk/>
          <pc:sldMk cId="3306423913" sldId="311"/>
        </pc:sldMkLst>
        <pc:spChg chg="mod">
          <ac:chgData name="Joseph  Witcombe" userId="S::joseph@purplebeard.co.uk::a2840d26-4401-46ce-837a-825901afe1b0" providerId="AD" clId="Web-{5821CCCE-E3E5-0210-77DC-CF8EC8B00AC8}" dt="2022-01-06T23:04:44.490" v="1" actId="20577"/>
          <ac:spMkLst>
            <pc:docMk/>
            <pc:sldMk cId="3306423913" sldId="311"/>
            <ac:spMk id="2" creationId="{E3E9F866-B9A3-469E-AE33-EB840B39AC9A}"/>
          </ac:spMkLst>
        </pc:spChg>
      </pc:sldChg>
      <pc:sldChg chg="add ord">
        <pc:chgData name="Joseph  Witcombe" userId="S::joseph@purplebeard.co.uk::a2840d26-4401-46ce-837a-825901afe1b0" providerId="AD" clId="Web-{5821CCCE-E3E5-0210-77DC-CF8EC8B00AC8}" dt="2022-01-06T23:45:33.654" v="3"/>
        <pc:sldMkLst>
          <pc:docMk/>
          <pc:sldMk cId="3810088880" sldId="312"/>
        </pc:sldMkLst>
      </pc:sldChg>
    </pc:docChg>
  </pc:docChgLst>
  <pc:docChgLst>
    <pc:chgData name="Joseph  Witcombe" userId="S::joseph@purplebeard.co.uk::a2840d26-4401-46ce-837a-825901afe1b0" providerId="AD" clId="Web-{AAEBB2E9-3103-6752-FE8D-CAF50781060C}"/>
    <pc:docChg chg="addSld modSld">
      <pc:chgData name="Joseph  Witcombe" userId="S::joseph@purplebeard.co.uk::a2840d26-4401-46ce-837a-825901afe1b0" providerId="AD" clId="Web-{AAEBB2E9-3103-6752-FE8D-CAF50781060C}" dt="2022-04-21T04:17:51.761" v="4"/>
      <pc:docMkLst>
        <pc:docMk/>
      </pc:docMkLst>
      <pc:sldChg chg="modSp">
        <pc:chgData name="Joseph  Witcombe" userId="S::joseph@purplebeard.co.uk::a2840d26-4401-46ce-837a-825901afe1b0" providerId="AD" clId="Web-{AAEBB2E9-3103-6752-FE8D-CAF50781060C}" dt="2022-04-21T04:17:47.745" v="3" actId="20577"/>
        <pc:sldMkLst>
          <pc:docMk/>
          <pc:sldMk cId="2360520274" sldId="384"/>
        </pc:sldMkLst>
        <pc:spChg chg="mod">
          <ac:chgData name="Joseph  Witcombe" userId="S::joseph@purplebeard.co.uk::a2840d26-4401-46ce-837a-825901afe1b0" providerId="AD" clId="Web-{AAEBB2E9-3103-6752-FE8D-CAF50781060C}" dt="2022-04-21T04:17:47.745" v="3" actId="20577"/>
          <ac:spMkLst>
            <pc:docMk/>
            <pc:sldMk cId="2360520274" sldId="384"/>
            <ac:spMk id="4" creationId="{C43AA06A-207A-4677-A53E-BB872D3386A6}"/>
          </ac:spMkLst>
        </pc:spChg>
      </pc:sldChg>
      <pc:sldChg chg="add">
        <pc:chgData name="Joseph  Witcombe" userId="S::joseph@purplebeard.co.uk::a2840d26-4401-46ce-837a-825901afe1b0" providerId="AD" clId="Web-{AAEBB2E9-3103-6752-FE8D-CAF50781060C}" dt="2022-04-21T04:17:51.761" v="4"/>
        <pc:sldMkLst>
          <pc:docMk/>
          <pc:sldMk cId="1241196161" sldId="385"/>
        </pc:sldMkLst>
      </pc:sldChg>
    </pc:docChg>
  </pc:docChgLst>
  <pc:docChgLst>
    <pc:chgData name="Joseph  Witcombe" userId="S::joseph@purplebeard.co.uk::a2840d26-4401-46ce-837a-825901afe1b0" providerId="AD" clId="Web-{03A9D037-84CF-17D1-9E4B-6227C91DA45A}"/>
    <pc:docChg chg="delSld">
      <pc:chgData name="Joseph  Witcombe" userId="S::joseph@purplebeard.co.uk::a2840d26-4401-46ce-837a-825901afe1b0" providerId="AD" clId="Web-{03A9D037-84CF-17D1-9E4B-6227C91DA45A}" dt="2022-02-22T08:30:34.332" v="14"/>
      <pc:docMkLst>
        <pc:docMk/>
      </pc:docMkLst>
      <pc:sldChg chg="del">
        <pc:chgData name="Joseph  Witcombe" userId="S::joseph@purplebeard.co.uk::a2840d26-4401-46ce-837a-825901afe1b0" providerId="AD" clId="Web-{03A9D037-84CF-17D1-9E4B-6227C91DA45A}" dt="2022-02-22T08:30:34.316" v="4"/>
        <pc:sldMkLst>
          <pc:docMk/>
          <pc:sldMk cId="1416579771" sldId="282"/>
        </pc:sldMkLst>
      </pc:sldChg>
      <pc:sldChg chg="del">
        <pc:chgData name="Joseph  Witcombe" userId="S::joseph@purplebeard.co.uk::a2840d26-4401-46ce-837a-825901afe1b0" providerId="AD" clId="Web-{03A9D037-84CF-17D1-9E4B-6227C91DA45A}" dt="2022-02-22T08:30:34.316" v="3"/>
        <pc:sldMkLst>
          <pc:docMk/>
          <pc:sldMk cId="1833793626" sldId="295"/>
        </pc:sldMkLst>
      </pc:sldChg>
      <pc:sldChg chg="del">
        <pc:chgData name="Joseph  Witcombe" userId="S::joseph@purplebeard.co.uk::a2840d26-4401-46ce-837a-825901afe1b0" providerId="AD" clId="Web-{03A9D037-84CF-17D1-9E4B-6227C91DA45A}" dt="2022-02-22T08:30:34.316" v="2"/>
        <pc:sldMkLst>
          <pc:docMk/>
          <pc:sldMk cId="2746172092" sldId="296"/>
        </pc:sldMkLst>
      </pc:sldChg>
      <pc:sldChg chg="del">
        <pc:chgData name="Joseph  Witcombe" userId="S::joseph@purplebeard.co.uk::a2840d26-4401-46ce-837a-825901afe1b0" providerId="AD" clId="Web-{03A9D037-84CF-17D1-9E4B-6227C91DA45A}" dt="2022-02-22T08:30:34.316" v="1"/>
        <pc:sldMkLst>
          <pc:docMk/>
          <pc:sldMk cId="3908248978" sldId="297"/>
        </pc:sldMkLst>
      </pc:sldChg>
      <pc:sldChg chg="del">
        <pc:chgData name="Joseph  Witcombe" userId="S::joseph@purplebeard.co.uk::a2840d26-4401-46ce-837a-825901afe1b0" providerId="AD" clId="Web-{03A9D037-84CF-17D1-9E4B-6227C91DA45A}" dt="2022-02-22T08:30:07.378" v="0"/>
        <pc:sldMkLst>
          <pc:docMk/>
          <pc:sldMk cId="2679396320" sldId="323"/>
        </pc:sldMkLst>
      </pc:sldChg>
      <pc:sldChg chg="del">
        <pc:chgData name="Joseph  Witcombe" userId="S::joseph@purplebeard.co.uk::a2840d26-4401-46ce-837a-825901afe1b0" providerId="AD" clId="Web-{03A9D037-84CF-17D1-9E4B-6227C91DA45A}" dt="2022-02-22T08:30:34.332" v="8"/>
        <pc:sldMkLst>
          <pc:docMk/>
          <pc:sldMk cId="3771981671" sldId="326"/>
        </pc:sldMkLst>
      </pc:sldChg>
      <pc:sldChg chg="del">
        <pc:chgData name="Joseph  Witcombe" userId="S::joseph@purplebeard.co.uk::a2840d26-4401-46ce-837a-825901afe1b0" providerId="AD" clId="Web-{03A9D037-84CF-17D1-9E4B-6227C91DA45A}" dt="2022-02-22T08:30:34.332" v="7"/>
        <pc:sldMkLst>
          <pc:docMk/>
          <pc:sldMk cId="1941640991" sldId="327"/>
        </pc:sldMkLst>
      </pc:sldChg>
      <pc:sldChg chg="del">
        <pc:chgData name="Joseph  Witcombe" userId="S::joseph@purplebeard.co.uk::a2840d26-4401-46ce-837a-825901afe1b0" providerId="AD" clId="Web-{03A9D037-84CF-17D1-9E4B-6227C91DA45A}" dt="2022-02-22T08:30:34.332" v="6"/>
        <pc:sldMkLst>
          <pc:docMk/>
          <pc:sldMk cId="0" sldId="328"/>
        </pc:sldMkLst>
      </pc:sldChg>
      <pc:sldChg chg="del">
        <pc:chgData name="Joseph  Witcombe" userId="S::joseph@purplebeard.co.uk::a2840d26-4401-46ce-837a-825901afe1b0" providerId="AD" clId="Web-{03A9D037-84CF-17D1-9E4B-6227C91DA45A}" dt="2022-02-22T08:30:34.316" v="5"/>
        <pc:sldMkLst>
          <pc:docMk/>
          <pc:sldMk cId="1201546562" sldId="329"/>
        </pc:sldMkLst>
      </pc:sldChg>
      <pc:sldChg chg="del">
        <pc:chgData name="Joseph  Witcombe" userId="S::joseph@purplebeard.co.uk::a2840d26-4401-46ce-837a-825901afe1b0" providerId="AD" clId="Web-{03A9D037-84CF-17D1-9E4B-6227C91DA45A}" dt="2022-02-22T08:30:34.332" v="14"/>
        <pc:sldMkLst>
          <pc:docMk/>
          <pc:sldMk cId="3813558917" sldId="346"/>
        </pc:sldMkLst>
      </pc:sldChg>
      <pc:sldChg chg="del">
        <pc:chgData name="Joseph  Witcombe" userId="S::joseph@purplebeard.co.uk::a2840d26-4401-46ce-837a-825901afe1b0" providerId="AD" clId="Web-{03A9D037-84CF-17D1-9E4B-6227C91DA45A}" dt="2022-02-22T08:30:34.332" v="13"/>
        <pc:sldMkLst>
          <pc:docMk/>
          <pc:sldMk cId="1633531861" sldId="347"/>
        </pc:sldMkLst>
      </pc:sldChg>
      <pc:sldChg chg="del">
        <pc:chgData name="Joseph  Witcombe" userId="S::joseph@purplebeard.co.uk::a2840d26-4401-46ce-837a-825901afe1b0" providerId="AD" clId="Web-{03A9D037-84CF-17D1-9E4B-6227C91DA45A}" dt="2022-02-22T08:30:34.332" v="12"/>
        <pc:sldMkLst>
          <pc:docMk/>
          <pc:sldMk cId="2598976821" sldId="348"/>
        </pc:sldMkLst>
      </pc:sldChg>
      <pc:sldChg chg="del">
        <pc:chgData name="Joseph  Witcombe" userId="S::joseph@purplebeard.co.uk::a2840d26-4401-46ce-837a-825901afe1b0" providerId="AD" clId="Web-{03A9D037-84CF-17D1-9E4B-6227C91DA45A}" dt="2022-02-22T08:30:34.332" v="11"/>
        <pc:sldMkLst>
          <pc:docMk/>
          <pc:sldMk cId="919156798" sldId="349"/>
        </pc:sldMkLst>
      </pc:sldChg>
      <pc:sldChg chg="del">
        <pc:chgData name="Joseph  Witcombe" userId="S::joseph@purplebeard.co.uk::a2840d26-4401-46ce-837a-825901afe1b0" providerId="AD" clId="Web-{03A9D037-84CF-17D1-9E4B-6227C91DA45A}" dt="2022-02-22T08:30:34.332" v="10"/>
        <pc:sldMkLst>
          <pc:docMk/>
          <pc:sldMk cId="1523722584" sldId="350"/>
        </pc:sldMkLst>
      </pc:sldChg>
      <pc:sldChg chg="del">
        <pc:chgData name="Joseph  Witcombe" userId="S::joseph@purplebeard.co.uk::a2840d26-4401-46ce-837a-825901afe1b0" providerId="AD" clId="Web-{03A9D037-84CF-17D1-9E4B-6227C91DA45A}" dt="2022-02-22T08:30:34.332" v="9"/>
        <pc:sldMkLst>
          <pc:docMk/>
          <pc:sldMk cId="4239049177" sldId="351"/>
        </pc:sldMkLst>
      </pc:sldChg>
    </pc:docChg>
  </pc:docChgLst>
  <pc:docChgLst>
    <pc:chgData name="Joseph  Witcombe" userId="S::joseph@purplebeard.co.uk::a2840d26-4401-46ce-837a-825901afe1b0" providerId="AD" clId="Web-{A8C16307-BEB3-80D4-872D-0A5AEFBBB789}"/>
    <pc:docChg chg="modSld">
      <pc:chgData name="Joseph  Witcombe" userId="S::joseph@purplebeard.co.uk::a2840d26-4401-46ce-837a-825901afe1b0" providerId="AD" clId="Web-{A8C16307-BEB3-80D4-872D-0A5AEFBBB789}" dt="2022-01-07T10:39:45.915" v="1" actId="1076"/>
      <pc:docMkLst>
        <pc:docMk/>
      </pc:docMkLst>
      <pc:sldChg chg="modSp">
        <pc:chgData name="Joseph  Witcombe" userId="S::joseph@purplebeard.co.uk::a2840d26-4401-46ce-837a-825901afe1b0" providerId="AD" clId="Web-{A8C16307-BEB3-80D4-872D-0A5AEFBBB789}" dt="2022-01-07T10:39:45.915" v="1" actId="1076"/>
        <pc:sldMkLst>
          <pc:docMk/>
          <pc:sldMk cId="1617218094" sldId="305"/>
        </pc:sldMkLst>
        <pc:grpChg chg="mod">
          <ac:chgData name="Joseph  Witcombe" userId="S::joseph@purplebeard.co.uk::a2840d26-4401-46ce-837a-825901afe1b0" providerId="AD" clId="Web-{A8C16307-BEB3-80D4-872D-0A5AEFBBB789}" dt="2022-01-07T10:39:45.915" v="1" actId="1076"/>
          <ac:grpSpMkLst>
            <pc:docMk/>
            <pc:sldMk cId="1617218094" sldId="305"/>
            <ac:grpSpMk id="28" creationId="{B19F215D-F583-4645-BBB4-4F7A9FA1B7EE}"/>
          </ac:grpSpMkLst>
        </pc:grpChg>
      </pc:sldChg>
    </pc:docChg>
  </pc:docChgLst>
  <pc:docChgLst>
    <pc:chgData name="Joseph  Witcombe" userId="S::joseph@purplebeard.co.uk::a2840d26-4401-46ce-837a-825901afe1b0" providerId="AD" clId="Web-{2C325D46-CD15-4B0F-9367-7A14E7C7187F}"/>
    <pc:docChg chg="delSld">
      <pc:chgData name="Joseph  Witcombe" userId="S::joseph@purplebeard.co.uk::a2840d26-4401-46ce-837a-825901afe1b0" providerId="AD" clId="Web-{2C325D46-CD15-4B0F-9367-7A14E7C7187F}" dt="2022-01-20T02:54:52.327" v="5"/>
      <pc:docMkLst>
        <pc:docMk/>
      </pc:docMkLst>
      <pc:sldChg chg="del">
        <pc:chgData name="Joseph  Witcombe" userId="S::joseph@purplebeard.co.uk::a2840d26-4401-46ce-837a-825901afe1b0" providerId="AD" clId="Web-{2C325D46-CD15-4B0F-9367-7A14E7C7187F}" dt="2022-01-20T02:54:52.327" v="5"/>
        <pc:sldMkLst>
          <pc:docMk/>
          <pc:sldMk cId="0" sldId="284"/>
        </pc:sldMkLst>
      </pc:sldChg>
      <pc:sldChg chg="del">
        <pc:chgData name="Joseph  Witcombe" userId="S::joseph@purplebeard.co.uk::a2840d26-4401-46ce-837a-825901afe1b0" providerId="AD" clId="Web-{2C325D46-CD15-4B0F-9367-7A14E7C7187F}" dt="2022-01-20T02:54:47.170" v="3"/>
        <pc:sldMkLst>
          <pc:docMk/>
          <pc:sldMk cId="2950127719" sldId="299"/>
        </pc:sldMkLst>
      </pc:sldChg>
      <pc:sldChg chg="del">
        <pc:chgData name="Joseph  Witcombe" userId="S::joseph@purplebeard.co.uk::a2840d26-4401-46ce-837a-825901afe1b0" providerId="AD" clId="Web-{2C325D46-CD15-4B0F-9367-7A14E7C7187F}" dt="2022-01-20T02:54:47.170" v="4"/>
        <pc:sldMkLst>
          <pc:docMk/>
          <pc:sldMk cId="1302601540" sldId="301"/>
        </pc:sldMkLst>
      </pc:sldChg>
      <pc:sldChg chg="del">
        <pc:chgData name="Joseph  Witcombe" userId="S::joseph@purplebeard.co.uk::a2840d26-4401-46ce-837a-825901afe1b0" providerId="AD" clId="Web-{2C325D46-CD15-4B0F-9367-7A14E7C7187F}" dt="2022-01-20T02:54:47.155" v="1"/>
        <pc:sldMkLst>
          <pc:docMk/>
          <pc:sldMk cId="2075643610" sldId="310"/>
        </pc:sldMkLst>
      </pc:sldChg>
      <pc:sldChg chg="del">
        <pc:chgData name="Joseph  Witcombe" userId="S::joseph@purplebeard.co.uk::a2840d26-4401-46ce-837a-825901afe1b0" providerId="AD" clId="Web-{2C325D46-CD15-4B0F-9367-7A14E7C7187F}" dt="2022-01-20T02:54:47.155" v="2"/>
        <pc:sldMkLst>
          <pc:docMk/>
          <pc:sldMk cId="3810088880" sldId="312"/>
        </pc:sldMkLst>
      </pc:sldChg>
      <pc:sldChg chg="del">
        <pc:chgData name="Joseph  Witcombe" userId="S::joseph@purplebeard.co.uk::a2840d26-4401-46ce-837a-825901afe1b0" providerId="AD" clId="Web-{2C325D46-CD15-4B0F-9367-7A14E7C7187F}" dt="2022-01-20T02:54:47.155" v="0"/>
        <pc:sldMkLst>
          <pc:docMk/>
          <pc:sldMk cId="433317216" sldId="313"/>
        </pc:sldMkLst>
      </pc:sldChg>
    </pc:docChg>
  </pc:docChgLst>
  <pc:docChgLst>
    <pc:chgData name="Joseph  Witcombe" userId="S::joseph@purplebeard.co.uk::a2840d26-4401-46ce-837a-825901afe1b0" providerId="AD" clId="Web-{D43083A2-CF89-C448-B425-5EF1EF11A985}"/>
    <pc:docChg chg="addSld delSld modSld">
      <pc:chgData name="Joseph  Witcombe" userId="S::joseph@purplebeard.co.uk::a2840d26-4401-46ce-837a-825901afe1b0" providerId="AD" clId="Web-{D43083A2-CF89-C448-B425-5EF1EF11A985}" dt="2021-12-28T16:18:27.491" v="41" actId="14100"/>
      <pc:docMkLst>
        <pc:docMk/>
      </pc:docMkLst>
      <pc:sldChg chg="addSp modSp">
        <pc:chgData name="Joseph  Witcombe" userId="S::joseph@purplebeard.co.uk::a2840d26-4401-46ce-837a-825901afe1b0" providerId="AD" clId="Web-{D43083A2-CF89-C448-B425-5EF1EF11A985}" dt="2021-12-28T16:18:27.491" v="41" actId="14100"/>
        <pc:sldMkLst>
          <pc:docMk/>
          <pc:sldMk cId="3687360637" sldId="293"/>
        </pc:sldMkLst>
        <pc:picChg chg="add mod">
          <ac:chgData name="Joseph  Witcombe" userId="S::joseph@purplebeard.co.uk::a2840d26-4401-46ce-837a-825901afe1b0" providerId="AD" clId="Web-{D43083A2-CF89-C448-B425-5EF1EF11A985}" dt="2021-12-28T16:18:27.491" v="41" actId="14100"/>
          <ac:picMkLst>
            <pc:docMk/>
            <pc:sldMk cId="3687360637" sldId="293"/>
            <ac:picMk id="3" creationId="{5A16188E-FB15-4784-AD31-CBE87FC25F16}"/>
          </ac:picMkLst>
        </pc:picChg>
      </pc:sldChg>
      <pc:sldChg chg="modNotes">
        <pc:chgData name="Joseph  Witcombe" userId="S::joseph@purplebeard.co.uk::a2840d26-4401-46ce-837a-825901afe1b0" providerId="AD" clId="Web-{D43083A2-CF89-C448-B425-5EF1EF11A985}" dt="2021-12-28T16:15:19.636" v="37"/>
        <pc:sldMkLst>
          <pc:docMk/>
          <pc:sldMk cId="3588611987" sldId="297"/>
        </pc:sldMkLst>
      </pc:sldChg>
      <pc:sldChg chg="del">
        <pc:chgData name="Joseph  Witcombe" userId="S::joseph@purplebeard.co.uk::a2840d26-4401-46ce-837a-825901afe1b0" providerId="AD" clId="Web-{D43083A2-CF89-C448-B425-5EF1EF11A985}" dt="2021-12-28T16:10:17.056" v="3"/>
        <pc:sldMkLst>
          <pc:docMk/>
          <pc:sldMk cId="4288971334" sldId="300"/>
        </pc:sldMkLst>
      </pc:sldChg>
      <pc:sldChg chg="add del">
        <pc:chgData name="Joseph  Witcombe" userId="S::joseph@purplebeard.co.uk::a2840d26-4401-46ce-837a-825901afe1b0" providerId="AD" clId="Web-{D43083A2-CF89-C448-B425-5EF1EF11A985}" dt="2021-12-28T16:10:07.274" v="1"/>
        <pc:sldMkLst>
          <pc:docMk/>
          <pc:sldMk cId="1026689134" sldId="301"/>
        </pc:sldMkLst>
      </pc:sldChg>
      <pc:sldChg chg="add">
        <pc:chgData name="Joseph  Witcombe" userId="S::joseph@purplebeard.co.uk::a2840d26-4401-46ce-837a-825901afe1b0" providerId="AD" clId="Web-{D43083A2-CF89-C448-B425-5EF1EF11A985}" dt="2021-12-28T16:10:09.915" v="2"/>
        <pc:sldMkLst>
          <pc:docMk/>
          <pc:sldMk cId="1302601540" sldId="301"/>
        </pc:sldMkLst>
      </pc:sldChg>
    </pc:docChg>
  </pc:docChgLst>
  <pc:docChgLst>
    <pc:chgData name="Joseph  Witcombe" userId="S::joseph@purplebeard.co.uk::a2840d26-4401-46ce-837a-825901afe1b0" providerId="AD" clId="Web-{8C66C8F1-7EA6-BB03-B5C1-E299B9C842A5}"/>
    <pc:docChg chg="addSld modSld sldOrd">
      <pc:chgData name="Joseph  Witcombe" userId="S::joseph@purplebeard.co.uk::a2840d26-4401-46ce-837a-825901afe1b0" providerId="AD" clId="Web-{8C66C8F1-7EA6-BB03-B5C1-E299B9C842A5}" dt="2021-12-30T03:28:32.914" v="463"/>
      <pc:docMkLst>
        <pc:docMk/>
      </pc:docMkLst>
      <pc:sldChg chg="ord">
        <pc:chgData name="Joseph  Witcombe" userId="S::joseph@purplebeard.co.uk::a2840d26-4401-46ce-837a-825901afe1b0" providerId="AD" clId="Web-{8C66C8F1-7EA6-BB03-B5C1-E299B9C842A5}" dt="2021-12-29T19:33:40.651" v="84"/>
        <pc:sldMkLst>
          <pc:docMk/>
          <pc:sldMk cId="0" sldId="284"/>
        </pc:sldMkLst>
      </pc:sldChg>
      <pc:sldChg chg="modNotes">
        <pc:chgData name="Joseph  Witcombe" userId="S::joseph@purplebeard.co.uk::a2840d26-4401-46ce-837a-825901afe1b0" providerId="AD" clId="Web-{8C66C8F1-7EA6-BB03-B5C1-E299B9C842A5}" dt="2021-12-29T19:32:39.256" v="81"/>
        <pc:sldMkLst>
          <pc:docMk/>
          <pc:sldMk cId="3588611987" sldId="297"/>
        </pc:sldMkLst>
      </pc:sldChg>
      <pc:sldChg chg="addSp delSp modSp modNotes">
        <pc:chgData name="Joseph  Witcombe" userId="S::joseph@purplebeard.co.uk::a2840d26-4401-46ce-837a-825901afe1b0" providerId="AD" clId="Web-{8C66C8F1-7EA6-BB03-B5C1-E299B9C842A5}" dt="2021-12-30T01:58:51.121" v="304" actId="20577"/>
        <pc:sldMkLst>
          <pc:docMk/>
          <pc:sldMk cId="1905242167" sldId="298"/>
        </pc:sldMkLst>
        <pc:spChg chg="mod">
          <ac:chgData name="Joseph  Witcombe" userId="S::joseph@purplebeard.co.uk::a2840d26-4401-46ce-837a-825901afe1b0" providerId="AD" clId="Web-{8C66C8F1-7EA6-BB03-B5C1-E299B9C842A5}" dt="2021-12-30T01:58:51.121" v="304" actId="20577"/>
          <ac:spMkLst>
            <pc:docMk/>
            <pc:sldMk cId="1905242167" sldId="298"/>
            <ac:spMk id="2" creationId="{E3E9F866-B9A3-469E-AE33-EB840B39AC9A}"/>
          </ac:spMkLst>
        </pc:spChg>
        <pc:spChg chg="add mod">
          <ac:chgData name="Joseph  Witcombe" userId="S::joseph@purplebeard.co.uk::a2840d26-4401-46ce-837a-825901afe1b0" providerId="AD" clId="Web-{8C66C8F1-7EA6-BB03-B5C1-E299B9C842A5}" dt="2021-12-30T01:46:36.584" v="294" actId="20577"/>
          <ac:spMkLst>
            <pc:docMk/>
            <pc:sldMk cId="1905242167" sldId="298"/>
            <ac:spMk id="4" creationId="{CDD22059-14EE-465D-A240-7265D0041005}"/>
          </ac:spMkLst>
        </pc:spChg>
        <pc:spChg chg="del">
          <ac:chgData name="Joseph  Witcombe" userId="S::joseph@purplebeard.co.uk::a2840d26-4401-46ce-837a-825901afe1b0" providerId="AD" clId="Web-{8C66C8F1-7EA6-BB03-B5C1-E299B9C842A5}" dt="2021-12-30T01:38:32.428" v="92"/>
          <ac:spMkLst>
            <pc:docMk/>
            <pc:sldMk cId="1905242167" sldId="298"/>
            <ac:spMk id="103" creationId="{00000000-0000-0000-0000-000000000000}"/>
          </ac:spMkLst>
        </pc:spChg>
        <pc:picChg chg="add del mod">
          <ac:chgData name="Joseph  Witcombe" userId="S::joseph@purplebeard.co.uk::a2840d26-4401-46ce-837a-825901afe1b0" providerId="AD" clId="Web-{8C66C8F1-7EA6-BB03-B5C1-E299B9C842A5}" dt="2021-12-30T01:57:58.402" v="298"/>
          <ac:picMkLst>
            <pc:docMk/>
            <pc:sldMk cId="1905242167" sldId="298"/>
            <ac:picMk id="3" creationId="{79B91D91-1B7D-47CC-87EF-7B2FE1D7B74C}"/>
          </ac:picMkLst>
        </pc:picChg>
        <pc:picChg chg="add mod">
          <ac:chgData name="Joseph  Witcombe" userId="S::joseph@purplebeard.co.uk::a2840d26-4401-46ce-837a-825901afe1b0" providerId="AD" clId="Web-{8C66C8F1-7EA6-BB03-B5C1-E299B9C842A5}" dt="2021-12-30T01:58:42.887" v="303" actId="1076"/>
          <ac:picMkLst>
            <pc:docMk/>
            <pc:sldMk cId="1905242167" sldId="298"/>
            <ac:picMk id="5" creationId="{9E885CC5-117A-4DB8-BDA5-481F83905E16}"/>
          </ac:picMkLst>
        </pc:picChg>
      </pc:sldChg>
      <pc:sldChg chg="modNotes">
        <pc:chgData name="Joseph  Witcombe" userId="S::joseph@purplebeard.co.uk::a2840d26-4401-46ce-837a-825901afe1b0" providerId="AD" clId="Web-{8C66C8F1-7EA6-BB03-B5C1-E299B9C842A5}" dt="2021-12-30T03:25:30.263" v="378"/>
        <pc:sldMkLst>
          <pc:docMk/>
          <pc:sldMk cId="2950127719" sldId="299"/>
        </pc:sldMkLst>
      </pc:sldChg>
      <pc:sldChg chg="modNotes">
        <pc:chgData name="Joseph  Witcombe" userId="S::joseph@purplebeard.co.uk::a2840d26-4401-46ce-837a-825901afe1b0" providerId="AD" clId="Web-{8C66C8F1-7EA6-BB03-B5C1-E299B9C842A5}" dt="2021-12-29T00:05:33.722" v="1"/>
        <pc:sldMkLst>
          <pc:docMk/>
          <pc:sldMk cId="1302601540" sldId="301"/>
        </pc:sldMkLst>
      </pc:sldChg>
      <pc:sldChg chg="add">
        <pc:chgData name="Joseph  Witcombe" userId="S::joseph@purplebeard.co.uk::a2840d26-4401-46ce-837a-825901afe1b0" providerId="AD" clId="Web-{8C66C8F1-7EA6-BB03-B5C1-E299B9C842A5}" dt="2021-12-29T19:33:27.431" v="82"/>
        <pc:sldMkLst>
          <pc:docMk/>
          <pc:sldMk cId="4095366602" sldId="302"/>
        </pc:sldMkLst>
      </pc:sldChg>
      <pc:sldChg chg="add replId">
        <pc:chgData name="Joseph  Witcombe" userId="S::joseph@purplebeard.co.uk::a2840d26-4401-46ce-837a-825901afe1b0" providerId="AD" clId="Web-{8C66C8F1-7EA6-BB03-B5C1-E299B9C842A5}" dt="2021-12-29T19:33:36.010" v="83"/>
        <pc:sldMkLst>
          <pc:docMk/>
          <pc:sldMk cId="2791281453" sldId="303"/>
        </pc:sldMkLst>
      </pc:sldChg>
      <pc:sldChg chg="delSp modSp add ord replId">
        <pc:chgData name="Joseph  Witcombe" userId="S::joseph@purplebeard.co.uk::a2840d26-4401-46ce-837a-825901afe1b0" providerId="AD" clId="Web-{8C66C8F1-7EA6-BB03-B5C1-E299B9C842A5}" dt="2021-12-30T03:28:32.914" v="463"/>
        <pc:sldMkLst>
          <pc:docMk/>
          <pc:sldMk cId="1585759149" sldId="304"/>
        </pc:sldMkLst>
        <pc:spChg chg="mod">
          <ac:chgData name="Joseph  Witcombe" userId="S::joseph@purplebeard.co.uk::a2840d26-4401-46ce-837a-825901afe1b0" providerId="AD" clId="Web-{8C66C8F1-7EA6-BB03-B5C1-E299B9C842A5}" dt="2021-12-30T03:28:22.492" v="461" actId="20577"/>
          <ac:spMkLst>
            <pc:docMk/>
            <pc:sldMk cId="1585759149" sldId="304"/>
            <ac:spMk id="4" creationId="{CDD22059-14EE-465D-A240-7265D0041005}"/>
          </ac:spMkLst>
        </pc:spChg>
        <pc:picChg chg="del">
          <ac:chgData name="Joseph  Witcombe" userId="S::joseph@purplebeard.co.uk::a2840d26-4401-46ce-837a-825901afe1b0" providerId="AD" clId="Web-{8C66C8F1-7EA6-BB03-B5C1-E299B9C842A5}" dt="2021-12-30T03:28:25.758" v="462"/>
          <ac:picMkLst>
            <pc:docMk/>
            <pc:sldMk cId="1585759149" sldId="304"/>
            <ac:picMk id="5" creationId="{9E885CC5-117A-4DB8-BDA5-481F83905E16}"/>
          </ac:picMkLst>
        </pc:picChg>
      </pc:sldChg>
    </pc:docChg>
  </pc:docChgLst>
  <pc:docChgLst>
    <pc:chgData name="Joseph  Witcombe" userId="S::joseph@purplebeard.co.uk::a2840d26-4401-46ce-837a-825901afe1b0" providerId="AD" clId="Web-{722BE62E-D054-3E8B-237F-91EB75C22D9C}"/>
    <pc:docChg chg="addSld">
      <pc:chgData name="Joseph  Witcombe" userId="S::joseph@purplebeard.co.uk::a2840d26-4401-46ce-837a-825901afe1b0" providerId="AD" clId="Web-{722BE62E-D054-3E8B-237F-91EB75C22D9C}" dt="2022-03-17T22:20:50.176" v="1"/>
      <pc:docMkLst>
        <pc:docMk/>
      </pc:docMkLst>
      <pc:sldChg chg="add">
        <pc:chgData name="Joseph  Witcombe" userId="S::joseph@purplebeard.co.uk::a2840d26-4401-46ce-837a-825901afe1b0" providerId="AD" clId="Web-{722BE62E-D054-3E8B-237F-91EB75C22D9C}" dt="2022-03-17T22:20:50.114" v="0"/>
        <pc:sldMkLst>
          <pc:docMk/>
          <pc:sldMk cId="3198226948" sldId="382"/>
        </pc:sldMkLst>
      </pc:sldChg>
      <pc:sldChg chg="add">
        <pc:chgData name="Joseph  Witcombe" userId="S::joseph@purplebeard.co.uk::a2840d26-4401-46ce-837a-825901afe1b0" providerId="AD" clId="Web-{722BE62E-D054-3E8B-237F-91EB75C22D9C}" dt="2022-03-17T22:20:50.176" v="1"/>
        <pc:sldMkLst>
          <pc:docMk/>
          <pc:sldMk cId="847934119" sldId="383"/>
        </pc:sldMkLst>
      </pc:sldChg>
      <pc:sldMasterChg chg="addSldLayout">
        <pc:chgData name="Joseph  Witcombe" userId="S::joseph@purplebeard.co.uk::a2840d26-4401-46ce-837a-825901afe1b0" providerId="AD" clId="Web-{722BE62E-D054-3E8B-237F-91EB75C22D9C}" dt="2022-03-17T22:20:50.114" v="0"/>
        <pc:sldMasterMkLst>
          <pc:docMk/>
          <pc:sldMasterMk cId="0" sldId="2147483648"/>
        </pc:sldMasterMkLst>
        <pc:sldLayoutChg chg="add">
          <pc:chgData name="Joseph  Witcombe" userId="S::joseph@purplebeard.co.uk::a2840d26-4401-46ce-837a-825901afe1b0" providerId="AD" clId="Web-{722BE62E-D054-3E8B-237F-91EB75C22D9C}" dt="2022-03-17T22:20:50.114" v="0"/>
          <pc:sldLayoutMkLst>
            <pc:docMk/>
            <pc:sldMasterMk cId="0" sldId="2147483648"/>
            <pc:sldLayoutMk cId="0" sldId="2147483659"/>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0" sldId="2147483660"/>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3161205989" sldId="2147483661"/>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232052708" sldId="2147483662"/>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3043031816" sldId="2147483663"/>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589304320" sldId="2147483664"/>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0" sldId="2147483665"/>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3161205989" sldId="2147483666"/>
          </pc:sldLayoutMkLst>
        </pc:sldLayoutChg>
        <pc:sldLayoutChg chg="add">
          <pc:chgData name="Joseph  Witcombe" userId="S::joseph@purplebeard.co.uk::a2840d26-4401-46ce-837a-825901afe1b0" providerId="AD" clId="Web-{722BE62E-D054-3E8B-237F-91EB75C22D9C}" dt="2022-03-17T22:20:50.114" v="0"/>
          <pc:sldLayoutMkLst>
            <pc:docMk/>
            <pc:sldMasterMk cId="0" sldId="2147483648"/>
            <pc:sldLayoutMk cId="2379459929" sldId="2147483667"/>
          </pc:sldLayoutMkLst>
        </pc:sldLayoutChg>
      </pc:sldMasterChg>
    </pc:docChg>
  </pc:docChgLst>
  <pc:docChgLst>
    <pc:chgData name="Joseph  Witcombe" userId="S::joseph@purplebeard.co.uk::a2840d26-4401-46ce-837a-825901afe1b0" providerId="AD" clId="Web-{C0D50A5D-DDCD-8403-1E1D-CC8B6B828C72}"/>
    <pc:docChg chg="addSld modSld">
      <pc:chgData name="Joseph  Witcombe" userId="S::joseph@purplebeard.co.uk::a2840d26-4401-46ce-837a-825901afe1b0" providerId="AD" clId="Web-{C0D50A5D-DDCD-8403-1E1D-CC8B6B828C72}" dt="2022-02-19T14:07:57.633" v="193" actId="20577"/>
      <pc:docMkLst>
        <pc:docMk/>
      </pc:docMkLst>
      <pc:sldChg chg="modSp">
        <pc:chgData name="Joseph  Witcombe" userId="S::joseph@purplebeard.co.uk::a2840d26-4401-46ce-837a-825901afe1b0" providerId="AD" clId="Web-{C0D50A5D-DDCD-8403-1E1D-CC8B6B828C72}" dt="2022-02-19T03:46:38.713" v="1" actId="14100"/>
        <pc:sldMkLst>
          <pc:docMk/>
          <pc:sldMk cId="2421522619" sldId="340"/>
        </pc:sldMkLst>
        <pc:spChg chg="mod">
          <ac:chgData name="Joseph  Witcombe" userId="S::joseph@purplebeard.co.uk::a2840d26-4401-46ce-837a-825901afe1b0" providerId="AD" clId="Web-{C0D50A5D-DDCD-8403-1E1D-CC8B6B828C72}" dt="2022-02-19T03:46:38.713" v="1" actId="14100"/>
          <ac:spMkLst>
            <pc:docMk/>
            <pc:sldMk cId="2421522619" sldId="340"/>
            <ac:spMk id="6" creationId="{EE1C1393-6558-4322-A1C5-F582FED6201F}"/>
          </ac:spMkLst>
        </pc:spChg>
      </pc:sldChg>
      <pc:sldChg chg="modSp add replId">
        <pc:chgData name="Joseph  Witcombe" userId="S::joseph@purplebeard.co.uk::a2840d26-4401-46ce-837a-825901afe1b0" providerId="AD" clId="Web-{C0D50A5D-DDCD-8403-1E1D-CC8B6B828C72}" dt="2022-02-19T04:01:38.699" v="15" actId="20577"/>
        <pc:sldMkLst>
          <pc:docMk/>
          <pc:sldMk cId="3415799966" sldId="341"/>
        </pc:sldMkLst>
        <pc:spChg chg="mod">
          <ac:chgData name="Joseph  Witcombe" userId="S::joseph@purplebeard.co.uk::a2840d26-4401-46ce-837a-825901afe1b0" providerId="AD" clId="Web-{C0D50A5D-DDCD-8403-1E1D-CC8B6B828C72}" dt="2022-02-19T03:48:46.311" v="12" actId="20577"/>
          <ac:spMkLst>
            <pc:docMk/>
            <pc:sldMk cId="3415799966" sldId="341"/>
            <ac:spMk id="5" creationId="{481AA86E-3DC1-4DCA-BC38-33D5B631259A}"/>
          </ac:spMkLst>
        </pc:spChg>
        <pc:spChg chg="mod">
          <ac:chgData name="Joseph  Witcombe" userId="S::joseph@purplebeard.co.uk::a2840d26-4401-46ce-837a-825901afe1b0" providerId="AD" clId="Web-{C0D50A5D-DDCD-8403-1E1D-CC8B6B828C72}" dt="2022-02-19T04:01:38.699" v="15" actId="20577"/>
          <ac:spMkLst>
            <pc:docMk/>
            <pc:sldMk cId="3415799966" sldId="341"/>
            <ac:spMk id="6" creationId="{EE1C1393-6558-4322-A1C5-F582FED6201F}"/>
          </ac:spMkLst>
        </pc:spChg>
      </pc:sldChg>
      <pc:sldChg chg="addSp modSp add replId">
        <pc:chgData name="Joseph  Witcombe" userId="S::joseph@purplebeard.co.uk::a2840d26-4401-46ce-837a-825901afe1b0" providerId="AD" clId="Web-{C0D50A5D-DDCD-8403-1E1D-CC8B6B828C72}" dt="2022-02-19T04:12:04.018" v="89" actId="20577"/>
        <pc:sldMkLst>
          <pc:docMk/>
          <pc:sldMk cId="2059956989" sldId="342"/>
        </pc:sldMkLst>
        <pc:spChg chg="add mod">
          <ac:chgData name="Joseph  Witcombe" userId="S::joseph@purplebeard.co.uk::a2840d26-4401-46ce-837a-825901afe1b0" providerId="AD" clId="Web-{C0D50A5D-DDCD-8403-1E1D-CC8B6B828C72}" dt="2022-02-19T04:12:04.018" v="89" actId="20577"/>
          <ac:spMkLst>
            <pc:docMk/>
            <pc:sldMk cId="2059956989" sldId="342"/>
            <ac:spMk id="2" creationId="{A0FABE5F-A336-4FD2-8E18-B8DC59209C81}"/>
          </ac:spMkLst>
        </pc:spChg>
        <pc:spChg chg="mod">
          <ac:chgData name="Joseph  Witcombe" userId="S::joseph@purplebeard.co.uk::a2840d26-4401-46ce-837a-825901afe1b0" providerId="AD" clId="Web-{C0D50A5D-DDCD-8403-1E1D-CC8B6B828C72}" dt="2022-02-19T04:01:56.293" v="20" actId="20577"/>
          <ac:spMkLst>
            <pc:docMk/>
            <pc:sldMk cId="2059956989" sldId="342"/>
            <ac:spMk id="5" creationId="{481AA86E-3DC1-4DCA-BC38-33D5B631259A}"/>
          </ac:spMkLst>
        </pc:spChg>
        <pc:spChg chg="mod">
          <ac:chgData name="Joseph  Witcombe" userId="S::joseph@purplebeard.co.uk::a2840d26-4401-46ce-837a-825901afe1b0" providerId="AD" clId="Web-{C0D50A5D-DDCD-8403-1E1D-CC8B6B828C72}" dt="2022-02-19T04:01:53.215" v="19" actId="20577"/>
          <ac:spMkLst>
            <pc:docMk/>
            <pc:sldMk cId="2059956989" sldId="342"/>
            <ac:spMk id="6" creationId="{EE1C1393-6558-4322-A1C5-F582FED6201F}"/>
          </ac:spMkLst>
        </pc:spChg>
      </pc:sldChg>
      <pc:sldChg chg="modSp add replId">
        <pc:chgData name="Joseph  Witcombe" userId="S::joseph@purplebeard.co.uk::a2840d26-4401-46ce-837a-825901afe1b0" providerId="AD" clId="Web-{C0D50A5D-DDCD-8403-1E1D-CC8B6B828C72}" dt="2022-02-19T08:41:57.484" v="104" actId="20577"/>
        <pc:sldMkLst>
          <pc:docMk/>
          <pc:sldMk cId="1716133324" sldId="343"/>
        </pc:sldMkLst>
        <pc:spChg chg="mod">
          <ac:chgData name="Joseph  Witcombe" userId="S::joseph@purplebeard.co.uk::a2840d26-4401-46ce-837a-825901afe1b0" providerId="AD" clId="Web-{C0D50A5D-DDCD-8403-1E1D-CC8B6B828C72}" dt="2022-02-19T08:41:57.484" v="104" actId="20577"/>
          <ac:spMkLst>
            <pc:docMk/>
            <pc:sldMk cId="1716133324" sldId="343"/>
            <ac:spMk id="2" creationId="{A0FABE5F-A336-4FD2-8E18-B8DC59209C81}"/>
          </ac:spMkLst>
        </pc:spChg>
        <pc:spChg chg="mod">
          <ac:chgData name="Joseph  Witcombe" userId="S::joseph@purplebeard.co.uk::a2840d26-4401-46ce-837a-825901afe1b0" providerId="AD" clId="Web-{C0D50A5D-DDCD-8403-1E1D-CC8B6B828C72}" dt="2022-02-19T08:41:52.453" v="101" actId="20577"/>
          <ac:spMkLst>
            <pc:docMk/>
            <pc:sldMk cId="1716133324" sldId="343"/>
            <ac:spMk id="5" creationId="{481AA86E-3DC1-4DCA-BC38-33D5B631259A}"/>
          </ac:spMkLst>
        </pc:spChg>
      </pc:sldChg>
      <pc:sldChg chg="modSp add replId">
        <pc:chgData name="Joseph  Witcombe" userId="S::joseph@purplebeard.co.uk::a2840d26-4401-46ce-837a-825901afe1b0" providerId="AD" clId="Web-{C0D50A5D-DDCD-8403-1E1D-CC8B6B828C72}" dt="2022-02-19T13:36:07.545" v="109" actId="20577"/>
        <pc:sldMkLst>
          <pc:docMk/>
          <pc:sldMk cId="3592578812" sldId="344"/>
        </pc:sldMkLst>
        <pc:spChg chg="mod">
          <ac:chgData name="Joseph  Witcombe" userId="S::joseph@purplebeard.co.uk::a2840d26-4401-46ce-837a-825901afe1b0" providerId="AD" clId="Web-{C0D50A5D-DDCD-8403-1E1D-CC8B6B828C72}" dt="2022-02-19T13:36:07.545" v="109" actId="20577"/>
          <ac:spMkLst>
            <pc:docMk/>
            <pc:sldMk cId="3592578812" sldId="344"/>
            <ac:spMk id="2" creationId="{A0FABE5F-A336-4FD2-8E18-B8DC59209C81}"/>
          </ac:spMkLst>
        </pc:spChg>
      </pc:sldChg>
      <pc:sldChg chg="modSp add replId">
        <pc:chgData name="Joseph  Witcombe" userId="S::joseph@purplebeard.co.uk::a2840d26-4401-46ce-837a-825901afe1b0" providerId="AD" clId="Web-{C0D50A5D-DDCD-8403-1E1D-CC8B6B828C72}" dt="2022-02-19T13:38:29.006" v="158" actId="20577"/>
        <pc:sldMkLst>
          <pc:docMk/>
          <pc:sldMk cId="3487210077" sldId="345"/>
        </pc:sldMkLst>
        <pc:spChg chg="mod">
          <ac:chgData name="Joseph  Witcombe" userId="S::joseph@purplebeard.co.uk::a2840d26-4401-46ce-837a-825901afe1b0" providerId="AD" clId="Web-{C0D50A5D-DDCD-8403-1E1D-CC8B6B828C72}" dt="2022-02-19T13:38:29.006" v="158" actId="20577"/>
          <ac:spMkLst>
            <pc:docMk/>
            <pc:sldMk cId="3487210077" sldId="345"/>
            <ac:spMk id="2" creationId="{A0FABE5F-A336-4FD2-8E18-B8DC59209C81}"/>
          </ac:spMkLst>
        </pc:spChg>
        <pc:spChg chg="mod">
          <ac:chgData name="Joseph  Witcombe" userId="S::joseph@purplebeard.co.uk::a2840d26-4401-46ce-837a-825901afe1b0" providerId="AD" clId="Web-{C0D50A5D-DDCD-8403-1E1D-CC8B6B828C72}" dt="2022-02-19T13:36:25.546" v="117" actId="20577"/>
          <ac:spMkLst>
            <pc:docMk/>
            <pc:sldMk cId="3487210077" sldId="345"/>
            <ac:spMk id="5" creationId="{481AA86E-3DC1-4DCA-BC38-33D5B631259A}"/>
          </ac:spMkLst>
        </pc:spChg>
      </pc:sldChg>
      <pc:sldChg chg="modSp add replId">
        <pc:chgData name="Joseph  Witcombe" userId="S::joseph@purplebeard.co.uk::a2840d26-4401-46ce-837a-825901afe1b0" providerId="AD" clId="Web-{C0D50A5D-DDCD-8403-1E1D-CC8B6B828C72}" dt="2022-02-19T14:07:57.633" v="193" actId="20577"/>
        <pc:sldMkLst>
          <pc:docMk/>
          <pc:sldMk cId="3813558917" sldId="346"/>
        </pc:sldMkLst>
        <pc:spChg chg="mod">
          <ac:chgData name="Joseph  Witcombe" userId="S::joseph@purplebeard.co.uk::a2840d26-4401-46ce-837a-825901afe1b0" providerId="AD" clId="Web-{C0D50A5D-DDCD-8403-1E1D-CC8B6B828C72}" dt="2022-02-19T14:07:57.633" v="193" actId="20577"/>
          <ac:spMkLst>
            <pc:docMk/>
            <pc:sldMk cId="3813558917" sldId="346"/>
            <ac:spMk id="2" creationId="{A0FABE5F-A336-4FD2-8E18-B8DC59209C81}"/>
          </ac:spMkLst>
        </pc:spChg>
        <pc:spChg chg="mod">
          <ac:chgData name="Joseph  Witcombe" userId="S::joseph@purplebeard.co.uk::a2840d26-4401-46ce-837a-825901afe1b0" providerId="AD" clId="Web-{C0D50A5D-DDCD-8403-1E1D-CC8B6B828C72}" dt="2022-02-19T14:00:28.197" v="166" actId="20577"/>
          <ac:spMkLst>
            <pc:docMk/>
            <pc:sldMk cId="3813558917" sldId="346"/>
            <ac:spMk id="5" creationId="{481AA86E-3DC1-4DCA-BC38-33D5B631259A}"/>
          </ac:spMkLst>
        </pc:spChg>
      </pc:sldChg>
    </pc:docChg>
  </pc:docChgLst>
  <pc:docChgLst>
    <pc:chgData name="Joseph  Witcombe" userId="S::joseph@purplebeard.co.uk::a2840d26-4401-46ce-837a-825901afe1b0" providerId="AD" clId="Web-{1067C01B-8494-3229-11F8-5855EF2A5BBE}"/>
    <pc:docChg chg="addSld modSld sldOrd">
      <pc:chgData name="Joseph  Witcombe" userId="S::joseph@purplebeard.co.uk::a2840d26-4401-46ce-837a-825901afe1b0" providerId="AD" clId="Web-{1067C01B-8494-3229-11F8-5855EF2A5BBE}" dt="2022-03-16T19:19:01.382" v="1042" actId="20577"/>
      <pc:docMkLst>
        <pc:docMk/>
      </pc:docMkLst>
      <pc:sldChg chg="modSp">
        <pc:chgData name="Joseph  Witcombe" userId="S::joseph@purplebeard.co.uk::a2840d26-4401-46ce-837a-825901afe1b0" providerId="AD" clId="Web-{1067C01B-8494-3229-11F8-5855EF2A5BBE}" dt="2022-03-16T17:22:02.336" v="840" actId="20577"/>
        <pc:sldMkLst>
          <pc:docMk/>
          <pc:sldMk cId="347320070" sldId="304"/>
        </pc:sldMkLst>
        <pc:spChg chg="mod">
          <ac:chgData name="Joseph  Witcombe" userId="S::joseph@purplebeard.co.uk::a2840d26-4401-46ce-837a-825901afe1b0" providerId="AD" clId="Web-{1067C01B-8494-3229-11F8-5855EF2A5BBE}" dt="2022-03-16T15:10:51.829" v="9" actId="20577"/>
          <ac:spMkLst>
            <pc:docMk/>
            <pc:sldMk cId="347320070" sldId="304"/>
            <ac:spMk id="5" creationId="{481AA86E-3DC1-4DCA-BC38-33D5B631259A}"/>
          </ac:spMkLst>
        </pc:spChg>
        <pc:spChg chg="mod">
          <ac:chgData name="Joseph  Witcombe" userId="S::joseph@purplebeard.co.uk::a2840d26-4401-46ce-837a-825901afe1b0" providerId="AD" clId="Web-{1067C01B-8494-3229-11F8-5855EF2A5BBE}" dt="2022-03-16T17:22:02.336" v="840" actId="20577"/>
          <ac:spMkLst>
            <pc:docMk/>
            <pc:sldMk cId="347320070" sldId="304"/>
            <ac:spMk id="6" creationId="{EE1C1393-6558-4322-A1C5-F582FED6201F}"/>
          </ac:spMkLst>
        </pc:spChg>
      </pc:sldChg>
      <pc:sldChg chg="modSp">
        <pc:chgData name="Joseph  Witcombe" userId="S::joseph@purplebeard.co.uk::a2840d26-4401-46ce-837a-825901afe1b0" providerId="AD" clId="Web-{1067C01B-8494-3229-11F8-5855EF2A5BBE}" dt="2022-03-16T17:13:55.105" v="819" actId="20577"/>
        <pc:sldMkLst>
          <pc:docMk/>
          <pc:sldMk cId="3028111047" sldId="306"/>
        </pc:sldMkLst>
        <pc:spChg chg="mod">
          <ac:chgData name="Joseph  Witcombe" userId="S::joseph@purplebeard.co.uk::a2840d26-4401-46ce-837a-825901afe1b0" providerId="AD" clId="Web-{1067C01B-8494-3229-11F8-5855EF2A5BBE}" dt="2022-03-16T17:13:55.105" v="819" actId="20577"/>
          <ac:spMkLst>
            <pc:docMk/>
            <pc:sldMk cId="3028111047" sldId="306"/>
            <ac:spMk id="5" creationId="{481AA86E-3DC1-4DCA-BC38-33D5B631259A}"/>
          </ac:spMkLst>
        </pc:spChg>
      </pc:sldChg>
      <pc:sldChg chg="modSp">
        <pc:chgData name="Joseph  Witcombe" userId="S::joseph@purplebeard.co.uk::a2840d26-4401-46ce-837a-825901afe1b0" providerId="AD" clId="Web-{1067C01B-8494-3229-11F8-5855EF2A5BBE}" dt="2022-03-16T17:25:46.576" v="872" actId="20577"/>
        <pc:sldMkLst>
          <pc:docMk/>
          <pc:sldMk cId="3369513202" sldId="307"/>
        </pc:sldMkLst>
        <pc:spChg chg="mod">
          <ac:chgData name="Joseph  Witcombe" userId="S::joseph@purplebeard.co.uk::a2840d26-4401-46ce-837a-825901afe1b0" providerId="AD" clId="Web-{1067C01B-8494-3229-11F8-5855EF2A5BBE}" dt="2022-03-16T15:44:07.807" v="297" actId="20577"/>
          <ac:spMkLst>
            <pc:docMk/>
            <pc:sldMk cId="3369513202" sldId="307"/>
            <ac:spMk id="5" creationId="{481AA86E-3DC1-4DCA-BC38-33D5B631259A}"/>
          </ac:spMkLst>
        </pc:spChg>
        <pc:spChg chg="mod">
          <ac:chgData name="Joseph  Witcombe" userId="S::joseph@purplebeard.co.uk::a2840d26-4401-46ce-837a-825901afe1b0" providerId="AD" clId="Web-{1067C01B-8494-3229-11F8-5855EF2A5BBE}" dt="2022-03-16T17:25:46.576" v="872" actId="20577"/>
          <ac:spMkLst>
            <pc:docMk/>
            <pc:sldMk cId="3369513202" sldId="307"/>
            <ac:spMk id="6" creationId="{EE1C1393-6558-4322-A1C5-F582FED6201F}"/>
          </ac:spMkLst>
        </pc:spChg>
      </pc:sldChg>
      <pc:sldChg chg="modSp">
        <pc:chgData name="Joseph  Witcombe" userId="S::joseph@purplebeard.co.uk::a2840d26-4401-46ce-837a-825901afe1b0" providerId="AD" clId="Web-{1067C01B-8494-3229-11F8-5855EF2A5BBE}" dt="2022-03-16T17:32:42.929" v="924" actId="20577"/>
        <pc:sldMkLst>
          <pc:docMk/>
          <pc:sldMk cId="3153982190" sldId="308"/>
        </pc:sldMkLst>
        <pc:spChg chg="mod">
          <ac:chgData name="Joseph  Witcombe" userId="S::joseph@purplebeard.co.uk::a2840d26-4401-46ce-837a-825901afe1b0" providerId="AD" clId="Web-{1067C01B-8494-3229-11F8-5855EF2A5BBE}" dt="2022-03-16T17:14:29.544" v="829" actId="20577"/>
          <ac:spMkLst>
            <pc:docMk/>
            <pc:sldMk cId="3153982190" sldId="308"/>
            <ac:spMk id="5" creationId="{481AA86E-3DC1-4DCA-BC38-33D5B631259A}"/>
          </ac:spMkLst>
        </pc:spChg>
        <pc:spChg chg="mod">
          <ac:chgData name="Joseph  Witcombe" userId="S::joseph@purplebeard.co.uk::a2840d26-4401-46ce-837a-825901afe1b0" providerId="AD" clId="Web-{1067C01B-8494-3229-11F8-5855EF2A5BBE}" dt="2022-03-16T17:32:06.225" v="920" actId="20577"/>
          <ac:spMkLst>
            <pc:docMk/>
            <pc:sldMk cId="3153982190" sldId="308"/>
            <ac:spMk id="6" creationId="{EE1C1393-6558-4322-A1C5-F582FED6201F}"/>
          </ac:spMkLst>
        </pc:spChg>
        <pc:spChg chg="mod">
          <ac:chgData name="Joseph  Witcombe" userId="S::joseph@purplebeard.co.uk::a2840d26-4401-46ce-837a-825901afe1b0" providerId="AD" clId="Web-{1067C01B-8494-3229-11F8-5855EF2A5BBE}" dt="2022-03-16T17:32:42.929" v="924" actId="20577"/>
          <ac:spMkLst>
            <pc:docMk/>
            <pc:sldMk cId="3153982190" sldId="308"/>
            <ac:spMk id="7" creationId="{2C26C257-50BF-401E-A182-B1789E037D44}"/>
          </ac:spMkLst>
        </pc:spChg>
      </pc:sldChg>
      <pc:sldChg chg="modSp">
        <pc:chgData name="Joseph  Witcombe" userId="S::joseph@purplebeard.co.uk::a2840d26-4401-46ce-837a-825901afe1b0" providerId="AD" clId="Web-{1067C01B-8494-3229-11F8-5855EF2A5BBE}" dt="2022-03-16T17:22:41.555" v="842" actId="20577"/>
        <pc:sldMkLst>
          <pc:docMk/>
          <pc:sldMk cId="922629678" sldId="310"/>
        </pc:sldMkLst>
        <pc:spChg chg="mod">
          <ac:chgData name="Joseph  Witcombe" userId="S::joseph@purplebeard.co.uk::a2840d26-4401-46ce-837a-825901afe1b0" providerId="AD" clId="Web-{1067C01B-8494-3229-11F8-5855EF2A5BBE}" dt="2022-03-16T17:22:41.555" v="842" actId="20577"/>
          <ac:spMkLst>
            <pc:docMk/>
            <pc:sldMk cId="922629678" sldId="310"/>
            <ac:spMk id="6" creationId="{EE1C1393-6558-4322-A1C5-F582FED6201F}"/>
          </ac:spMkLst>
        </pc:spChg>
      </pc:sldChg>
      <pc:sldChg chg="addSp delSp modSp">
        <pc:chgData name="Joseph  Witcombe" userId="S::joseph@purplebeard.co.uk::a2840d26-4401-46ce-837a-825901afe1b0" providerId="AD" clId="Web-{1067C01B-8494-3229-11F8-5855EF2A5BBE}" dt="2022-03-16T17:36:32.372" v="938" actId="20577"/>
        <pc:sldMkLst>
          <pc:docMk/>
          <pc:sldMk cId="889156896" sldId="311"/>
        </pc:sldMkLst>
        <pc:spChg chg="add del">
          <ac:chgData name="Joseph  Witcombe" userId="S::joseph@purplebeard.co.uk::a2840d26-4401-46ce-837a-825901afe1b0" providerId="AD" clId="Web-{1067C01B-8494-3229-11F8-5855EF2A5BBE}" dt="2022-03-16T17:15:59.374" v="837"/>
          <ac:spMkLst>
            <pc:docMk/>
            <pc:sldMk cId="889156896" sldId="311"/>
            <ac:spMk id="2" creationId="{3D2799C2-EC4D-4673-A494-42FCEA67AD15}"/>
          </ac:spMkLst>
        </pc:spChg>
        <pc:spChg chg="mod">
          <ac:chgData name="Joseph  Witcombe" userId="S::joseph@purplebeard.co.uk::a2840d26-4401-46ce-837a-825901afe1b0" providerId="AD" clId="Web-{1067C01B-8494-3229-11F8-5855EF2A5BBE}" dt="2022-03-16T17:15:13.435" v="831" actId="20577"/>
          <ac:spMkLst>
            <pc:docMk/>
            <pc:sldMk cId="889156896" sldId="311"/>
            <ac:spMk id="5" creationId="{481AA86E-3DC1-4DCA-BC38-33D5B631259A}"/>
          </ac:spMkLst>
        </pc:spChg>
        <pc:spChg chg="mod">
          <ac:chgData name="Joseph  Witcombe" userId="S::joseph@purplebeard.co.uk::a2840d26-4401-46ce-837a-825901afe1b0" providerId="AD" clId="Web-{1067C01B-8494-3229-11F8-5855EF2A5BBE}" dt="2022-03-16T17:36:32.372" v="938" actId="20577"/>
          <ac:spMkLst>
            <pc:docMk/>
            <pc:sldMk cId="889156896" sldId="311"/>
            <ac:spMk id="6" creationId="{EE1C1393-6558-4322-A1C5-F582FED6201F}"/>
          </ac:spMkLst>
        </pc:spChg>
      </pc:sldChg>
      <pc:sldChg chg="modSp">
        <pc:chgData name="Joseph  Witcombe" userId="S::joseph@purplebeard.co.uk::a2840d26-4401-46ce-837a-825901afe1b0" providerId="AD" clId="Web-{1067C01B-8494-3229-11F8-5855EF2A5BBE}" dt="2022-03-16T17:27:02.484" v="881" actId="20577"/>
        <pc:sldMkLst>
          <pc:docMk/>
          <pc:sldMk cId="4040370644" sldId="314"/>
        </pc:sldMkLst>
        <pc:spChg chg="mod">
          <ac:chgData name="Joseph  Witcombe" userId="S::joseph@purplebeard.co.uk::a2840d26-4401-46ce-837a-825901afe1b0" providerId="AD" clId="Web-{1067C01B-8494-3229-11F8-5855EF2A5BBE}" dt="2022-03-16T16:57:15.833" v="620" actId="20577"/>
          <ac:spMkLst>
            <pc:docMk/>
            <pc:sldMk cId="4040370644" sldId="314"/>
            <ac:spMk id="5" creationId="{481AA86E-3DC1-4DCA-BC38-33D5B631259A}"/>
          </ac:spMkLst>
        </pc:spChg>
        <pc:spChg chg="mod">
          <ac:chgData name="Joseph  Witcombe" userId="S::joseph@purplebeard.co.uk::a2840d26-4401-46ce-837a-825901afe1b0" providerId="AD" clId="Web-{1067C01B-8494-3229-11F8-5855EF2A5BBE}" dt="2022-03-16T17:27:02.484" v="881" actId="20577"/>
          <ac:spMkLst>
            <pc:docMk/>
            <pc:sldMk cId="4040370644" sldId="314"/>
            <ac:spMk id="6" creationId="{EE1C1393-6558-4322-A1C5-F582FED6201F}"/>
          </ac:spMkLst>
        </pc:spChg>
      </pc:sldChg>
      <pc:sldChg chg="modSp">
        <pc:chgData name="Joseph  Witcombe" userId="S::joseph@purplebeard.co.uk::a2840d26-4401-46ce-837a-825901afe1b0" providerId="AD" clId="Web-{1067C01B-8494-3229-11F8-5855EF2A5BBE}" dt="2022-03-16T17:29:05.771" v="908" actId="20577"/>
        <pc:sldMkLst>
          <pc:docMk/>
          <pc:sldMk cId="3824667196" sldId="316"/>
        </pc:sldMkLst>
        <pc:spChg chg="mod">
          <ac:chgData name="Joseph  Witcombe" userId="S::joseph@purplebeard.co.uk::a2840d26-4401-46ce-837a-825901afe1b0" providerId="AD" clId="Web-{1067C01B-8494-3229-11F8-5855EF2A5BBE}" dt="2022-03-16T17:05:32.890" v="715" actId="20577"/>
          <ac:spMkLst>
            <pc:docMk/>
            <pc:sldMk cId="3824667196" sldId="316"/>
            <ac:spMk id="5" creationId="{481AA86E-3DC1-4DCA-BC38-33D5B631259A}"/>
          </ac:spMkLst>
        </pc:spChg>
        <pc:spChg chg="mod">
          <ac:chgData name="Joseph  Witcombe" userId="S::joseph@purplebeard.co.uk::a2840d26-4401-46ce-837a-825901afe1b0" providerId="AD" clId="Web-{1067C01B-8494-3229-11F8-5855EF2A5BBE}" dt="2022-03-16T17:29:05.771" v="908" actId="20577"/>
          <ac:spMkLst>
            <pc:docMk/>
            <pc:sldMk cId="3824667196" sldId="316"/>
            <ac:spMk id="6" creationId="{EE1C1393-6558-4322-A1C5-F582FED6201F}"/>
          </ac:spMkLst>
        </pc:spChg>
        <pc:picChg chg="mod">
          <ac:chgData name="Joseph  Witcombe" userId="S::joseph@purplebeard.co.uk::a2840d26-4401-46ce-837a-825901afe1b0" providerId="AD" clId="Web-{1067C01B-8494-3229-11F8-5855EF2A5BBE}" dt="2022-03-16T15:48:28.041" v="346" actId="1076"/>
          <ac:picMkLst>
            <pc:docMk/>
            <pc:sldMk cId="3824667196" sldId="316"/>
            <ac:picMk id="2" creationId="{0D0596C6-99D5-441E-A26E-2DD729702C40}"/>
          </ac:picMkLst>
        </pc:picChg>
      </pc:sldChg>
      <pc:sldChg chg="modSp">
        <pc:chgData name="Joseph  Witcombe" userId="S::joseph@purplebeard.co.uk::a2840d26-4401-46ce-837a-825901afe1b0" providerId="AD" clId="Web-{1067C01B-8494-3229-11F8-5855EF2A5BBE}" dt="2022-03-16T17:09:53.990" v="770" actId="20577"/>
        <pc:sldMkLst>
          <pc:docMk/>
          <pc:sldMk cId="3451093341" sldId="320"/>
        </pc:sldMkLst>
        <pc:spChg chg="mod">
          <ac:chgData name="Joseph  Witcombe" userId="S::joseph@purplebeard.co.uk::a2840d26-4401-46ce-837a-825901afe1b0" providerId="AD" clId="Web-{1067C01B-8494-3229-11F8-5855EF2A5BBE}" dt="2022-03-16T17:09:53.990" v="770" actId="20577"/>
          <ac:spMkLst>
            <pc:docMk/>
            <pc:sldMk cId="3451093341" sldId="320"/>
            <ac:spMk id="5" creationId="{481AA86E-3DC1-4DCA-BC38-33D5B631259A}"/>
          </ac:spMkLst>
        </pc:spChg>
      </pc:sldChg>
      <pc:sldChg chg="modSp">
        <pc:chgData name="Joseph  Witcombe" userId="S::joseph@purplebeard.co.uk::a2840d26-4401-46ce-837a-825901afe1b0" providerId="AD" clId="Web-{1067C01B-8494-3229-11F8-5855EF2A5BBE}" dt="2022-03-16T17:13:31.419" v="811" actId="20577"/>
        <pc:sldMkLst>
          <pc:docMk/>
          <pc:sldMk cId="4250458814" sldId="321"/>
        </pc:sldMkLst>
        <pc:spChg chg="mod">
          <ac:chgData name="Joseph  Witcombe" userId="S::joseph@purplebeard.co.uk::a2840d26-4401-46ce-837a-825901afe1b0" providerId="AD" clId="Web-{1067C01B-8494-3229-11F8-5855EF2A5BBE}" dt="2022-03-16T17:13:31.419" v="811" actId="20577"/>
          <ac:spMkLst>
            <pc:docMk/>
            <pc:sldMk cId="4250458814" sldId="321"/>
            <ac:spMk id="5" creationId="{481AA86E-3DC1-4DCA-BC38-33D5B631259A}"/>
          </ac:spMkLst>
        </pc:spChg>
      </pc:sldChg>
      <pc:sldChg chg="modSp">
        <pc:chgData name="Joseph  Witcombe" userId="S::joseph@purplebeard.co.uk::a2840d26-4401-46ce-837a-825901afe1b0" providerId="AD" clId="Web-{1067C01B-8494-3229-11F8-5855EF2A5BBE}" dt="2022-03-16T17:48:29.140" v="1014"/>
        <pc:sldMkLst>
          <pc:docMk/>
          <pc:sldMk cId="890377984" sldId="355"/>
        </pc:sldMkLst>
        <pc:spChg chg="mod">
          <ac:chgData name="Joseph  Witcombe" userId="S::joseph@purplebeard.co.uk::a2840d26-4401-46ce-837a-825901afe1b0" providerId="AD" clId="Web-{1067C01B-8494-3229-11F8-5855EF2A5BBE}" dt="2022-03-16T17:48:29.140" v="1014"/>
          <ac:spMkLst>
            <pc:docMk/>
            <pc:sldMk cId="890377984" sldId="355"/>
            <ac:spMk id="7" creationId="{800AD5F4-648B-4769-BFB9-709939ED4C03}"/>
          </ac:spMkLst>
        </pc:spChg>
      </pc:sldChg>
      <pc:sldChg chg="addSp modSp">
        <pc:chgData name="Joseph  Witcombe" userId="S::joseph@purplebeard.co.uk::a2840d26-4401-46ce-837a-825901afe1b0" providerId="AD" clId="Web-{1067C01B-8494-3229-11F8-5855EF2A5BBE}" dt="2022-03-16T17:48:04.671" v="1013" actId="14100"/>
        <pc:sldMkLst>
          <pc:docMk/>
          <pc:sldMk cId="2097566420" sldId="356"/>
        </pc:sldMkLst>
        <pc:spChg chg="mod">
          <ac:chgData name="Joseph  Witcombe" userId="S::joseph@purplebeard.co.uk::a2840d26-4401-46ce-837a-825901afe1b0" providerId="AD" clId="Web-{1067C01B-8494-3229-11F8-5855EF2A5BBE}" dt="2022-03-16T17:22:10.961" v="841" actId="20577"/>
          <ac:spMkLst>
            <pc:docMk/>
            <pc:sldMk cId="2097566420" sldId="356"/>
            <ac:spMk id="2" creationId="{C265E2A2-28EE-4D04-B3A9-263A3A47FA22}"/>
          </ac:spMkLst>
        </pc:spChg>
        <pc:spChg chg="add mod ord">
          <ac:chgData name="Joseph  Witcombe" userId="S::joseph@purplebeard.co.uk::a2840d26-4401-46ce-837a-825901afe1b0" providerId="AD" clId="Web-{1067C01B-8494-3229-11F8-5855EF2A5BBE}" dt="2022-03-16T17:48:04.671" v="1013" actId="14100"/>
          <ac:spMkLst>
            <pc:docMk/>
            <pc:sldMk cId="2097566420" sldId="356"/>
            <ac:spMk id="3" creationId="{3ADD8B59-2ADE-41F7-9CC3-24499532164A}"/>
          </ac:spMkLst>
        </pc:spChg>
        <pc:spChg chg="mod">
          <ac:chgData name="Joseph  Witcombe" userId="S::joseph@purplebeard.co.uk::a2840d26-4401-46ce-837a-825901afe1b0" providerId="AD" clId="Web-{1067C01B-8494-3229-11F8-5855EF2A5BBE}" dt="2022-03-16T15:11:16.940" v="21" actId="20577"/>
          <ac:spMkLst>
            <pc:docMk/>
            <pc:sldMk cId="2097566420" sldId="356"/>
            <ac:spMk id="5" creationId="{481AA86E-3DC1-4DCA-BC38-33D5B631259A}"/>
          </ac:spMkLst>
        </pc:spChg>
        <pc:spChg chg="mod">
          <ac:chgData name="Joseph  Witcombe" userId="S::joseph@purplebeard.co.uk::a2840d26-4401-46ce-837a-825901afe1b0" providerId="AD" clId="Web-{1067C01B-8494-3229-11F8-5855EF2A5BBE}" dt="2022-03-16T15:11:20.878" v="22" actId="1076"/>
          <ac:spMkLst>
            <pc:docMk/>
            <pc:sldMk cId="2097566420" sldId="356"/>
            <ac:spMk id="6" creationId="{EE1C1393-6558-4322-A1C5-F582FED6201F}"/>
          </ac:spMkLst>
        </pc:spChg>
        <pc:spChg chg="mod">
          <ac:chgData name="Joseph  Witcombe" userId="S::joseph@purplebeard.co.uk::a2840d26-4401-46ce-837a-825901afe1b0" providerId="AD" clId="Web-{1067C01B-8494-3229-11F8-5855EF2A5BBE}" dt="2022-03-16T17:46:41.200" v="1007" actId="20577"/>
          <ac:spMkLst>
            <pc:docMk/>
            <pc:sldMk cId="2097566420" sldId="356"/>
            <ac:spMk id="9" creationId="{6E9E4468-5B8F-4D84-8C44-9BEB8E2AF13A}"/>
          </ac:spMkLst>
        </pc:spChg>
      </pc:sldChg>
      <pc:sldChg chg="modSp">
        <pc:chgData name="Joseph  Witcombe" userId="S::joseph@purplebeard.co.uk::a2840d26-4401-46ce-837a-825901afe1b0" providerId="AD" clId="Web-{1067C01B-8494-3229-11F8-5855EF2A5BBE}" dt="2022-03-16T17:30:41.147" v="914" actId="20577"/>
        <pc:sldMkLst>
          <pc:docMk/>
          <pc:sldMk cId="2170912879" sldId="359"/>
        </pc:sldMkLst>
        <pc:spChg chg="mod">
          <ac:chgData name="Joseph  Witcombe" userId="S::joseph@purplebeard.co.uk::a2840d26-4401-46ce-837a-825901afe1b0" providerId="AD" clId="Web-{1067C01B-8494-3229-11F8-5855EF2A5BBE}" dt="2022-03-16T17:13:45.980" v="818" actId="20577"/>
          <ac:spMkLst>
            <pc:docMk/>
            <pc:sldMk cId="2170912879" sldId="359"/>
            <ac:spMk id="5" creationId="{481AA86E-3DC1-4DCA-BC38-33D5B631259A}"/>
          </ac:spMkLst>
        </pc:spChg>
        <pc:spChg chg="mod">
          <ac:chgData name="Joseph  Witcombe" userId="S::joseph@purplebeard.co.uk::a2840d26-4401-46ce-837a-825901afe1b0" providerId="AD" clId="Web-{1067C01B-8494-3229-11F8-5855EF2A5BBE}" dt="2022-03-16T17:30:41.147" v="914" actId="20577"/>
          <ac:spMkLst>
            <pc:docMk/>
            <pc:sldMk cId="2170912879" sldId="359"/>
            <ac:spMk id="6" creationId="{EE1C1393-6558-4322-A1C5-F582FED6201F}"/>
          </ac:spMkLst>
        </pc:spChg>
      </pc:sldChg>
      <pc:sldChg chg="addSp delSp modSp">
        <pc:chgData name="Joseph  Witcombe" userId="S::joseph@purplebeard.co.uk::a2840d26-4401-46ce-837a-825901afe1b0" providerId="AD" clId="Web-{1067C01B-8494-3229-11F8-5855EF2A5BBE}" dt="2022-03-16T17:45:41.136" v="1000"/>
        <pc:sldMkLst>
          <pc:docMk/>
          <pc:sldMk cId="1347391900" sldId="360"/>
        </pc:sldMkLst>
        <pc:spChg chg="add del mod ord">
          <ac:chgData name="Joseph  Witcombe" userId="S::joseph@purplebeard.co.uk::a2840d26-4401-46ce-837a-825901afe1b0" providerId="AD" clId="Web-{1067C01B-8494-3229-11F8-5855EF2A5BBE}" dt="2022-03-16T17:42:35.819" v="979"/>
          <ac:spMkLst>
            <pc:docMk/>
            <pc:sldMk cId="1347391900" sldId="360"/>
            <ac:spMk id="2" creationId="{468F0E9E-5598-4E73-BBA3-D4DD57FCA8BA}"/>
          </ac:spMkLst>
        </pc:spChg>
        <pc:spChg chg="add mod ord">
          <ac:chgData name="Joseph  Witcombe" userId="S::joseph@purplebeard.co.uk::a2840d26-4401-46ce-837a-825901afe1b0" providerId="AD" clId="Web-{1067C01B-8494-3229-11F8-5855EF2A5BBE}" dt="2022-03-16T17:45:41.136" v="1000"/>
          <ac:spMkLst>
            <pc:docMk/>
            <pc:sldMk cId="1347391900" sldId="360"/>
            <ac:spMk id="3" creationId="{317B1A2B-E7C2-4EF1-A2C4-12893399872F}"/>
          </ac:spMkLst>
        </pc:spChg>
        <pc:spChg chg="mod">
          <ac:chgData name="Joseph  Witcombe" userId="S::joseph@purplebeard.co.uk::a2840d26-4401-46ce-837a-825901afe1b0" providerId="AD" clId="Web-{1067C01B-8494-3229-11F8-5855EF2A5BBE}" dt="2022-03-16T17:40:58.223" v="962" actId="20577"/>
          <ac:spMkLst>
            <pc:docMk/>
            <pc:sldMk cId="1347391900" sldId="360"/>
            <ac:spMk id="4" creationId="{B27088D0-845E-4D9B-AE67-2D75F839248D}"/>
          </ac:spMkLst>
        </pc:spChg>
        <pc:spChg chg="mod">
          <ac:chgData name="Joseph  Witcombe" userId="S::joseph@purplebeard.co.uk::a2840d26-4401-46ce-837a-825901afe1b0" providerId="AD" clId="Web-{1067C01B-8494-3229-11F8-5855EF2A5BBE}" dt="2022-03-16T15:14:52.406" v="107" actId="20577"/>
          <ac:spMkLst>
            <pc:docMk/>
            <pc:sldMk cId="1347391900" sldId="360"/>
            <ac:spMk id="5" creationId="{481AA86E-3DC1-4DCA-BC38-33D5B631259A}"/>
          </ac:spMkLst>
        </pc:spChg>
        <pc:spChg chg="mod">
          <ac:chgData name="Joseph  Witcombe" userId="S::joseph@purplebeard.co.uk::a2840d26-4401-46ce-837a-825901afe1b0" providerId="AD" clId="Web-{1067C01B-8494-3229-11F8-5855EF2A5BBE}" dt="2022-03-16T17:22:51.431" v="844" actId="20577"/>
          <ac:spMkLst>
            <pc:docMk/>
            <pc:sldMk cId="1347391900" sldId="360"/>
            <ac:spMk id="6" creationId="{EE1C1393-6558-4322-A1C5-F582FED6201F}"/>
          </ac:spMkLst>
        </pc:spChg>
        <pc:spChg chg="mod">
          <ac:chgData name="Joseph  Witcombe" userId="S::joseph@purplebeard.co.uk::a2840d26-4401-46ce-837a-825901afe1b0" providerId="AD" clId="Web-{1067C01B-8494-3229-11F8-5855EF2A5BBE}" dt="2022-03-16T17:44:48.385" v="996" actId="20577"/>
          <ac:spMkLst>
            <pc:docMk/>
            <pc:sldMk cId="1347391900" sldId="360"/>
            <ac:spMk id="7" creationId="{684C8F51-FC0E-4FFC-9EC8-D7D92433A856}"/>
          </ac:spMkLst>
        </pc:spChg>
      </pc:sldChg>
      <pc:sldChg chg="addSp delSp modSp">
        <pc:chgData name="Joseph  Witcombe" userId="S::joseph@purplebeard.co.uk::a2840d26-4401-46ce-837a-825901afe1b0" providerId="AD" clId="Web-{1067C01B-8494-3229-11F8-5855EF2A5BBE}" dt="2022-03-16T17:46:14.074" v="1004" actId="20577"/>
        <pc:sldMkLst>
          <pc:docMk/>
          <pc:sldMk cId="2668305927" sldId="362"/>
        </pc:sldMkLst>
        <pc:spChg chg="add mod ord">
          <ac:chgData name="Joseph  Witcombe" userId="S::joseph@purplebeard.co.uk::a2840d26-4401-46ce-837a-825901afe1b0" providerId="AD" clId="Web-{1067C01B-8494-3229-11F8-5855EF2A5BBE}" dt="2022-03-16T17:46:06.293" v="1003" actId="1076"/>
          <ac:spMkLst>
            <pc:docMk/>
            <pc:sldMk cId="2668305927" sldId="362"/>
            <ac:spMk id="2" creationId="{7A3C9249-0133-4FAB-BA70-9686798B459F}"/>
          </ac:spMkLst>
        </pc:spChg>
        <pc:spChg chg="add del mod">
          <ac:chgData name="Joseph  Witcombe" userId="S::joseph@purplebeard.co.uk::a2840d26-4401-46ce-837a-825901afe1b0" providerId="AD" clId="Web-{1067C01B-8494-3229-11F8-5855EF2A5BBE}" dt="2022-03-16T15:15:51.378" v="137"/>
          <ac:spMkLst>
            <pc:docMk/>
            <pc:sldMk cId="2668305927" sldId="362"/>
            <ac:spMk id="3" creationId="{2622CF0B-D3EF-4A9F-8FF1-66366E50E055}"/>
          </ac:spMkLst>
        </pc:spChg>
        <pc:spChg chg="mod">
          <ac:chgData name="Joseph  Witcombe" userId="S::joseph@purplebeard.co.uk::a2840d26-4401-46ce-837a-825901afe1b0" providerId="AD" clId="Web-{1067C01B-8494-3229-11F8-5855EF2A5BBE}" dt="2022-03-16T15:35:58.013" v="185" actId="20577"/>
          <ac:spMkLst>
            <pc:docMk/>
            <pc:sldMk cId="2668305927" sldId="362"/>
            <ac:spMk id="4" creationId="{B27088D0-845E-4D9B-AE67-2D75F839248D}"/>
          </ac:spMkLst>
        </pc:spChg>
        <pc:spChg chg="add del mod">
          <ac:chgData name="Joseph  Witcombe" userId="S::joseph@purplebeard.co.uk::a2840d26-4401-46ce-837a-825901afe1b0" providerId="AD" clId="Web-{1067C01B-8494-3229-11F8-5855EF2A5BBE}" dt="2022-03-16T17:24:15.761" v="856" actId="20577"/>
          <ac:spMkLst>
            <pc:docMk/>
            <pc:sldMk cId="2668305927" sldId="362"/>
            <ac:spMk id="5" creationId="{481AA86E-3DC1-4DCA-BC38-33D5B631259A}"/>
          </ac:spMkLst>
        </pc:spChg>
        <pc:spChg chg="mod">
          <ac:chgData name="Joseph  Witcombe" userId="S::joseph@purplebeard.co.uk::a2840d26-4401-46ce-837a-825901afe1b0" providerId="AD" clId="Web-{1067C01B-8494-3229-11F8-5855EF2A5BBE}" dt="2022-03-16T17:24:06.386" v="853" actId="20577"/>
          <ac:spMkLst>
            <pc:docMk/>
            <pc:sldMk cId="2668305927" sldId="362"/>
            <ac:spMk id="6" creationId="{EE1C1393-6558-4322-A1C5-F582FED6201F}"/>
          </ac:spMkLst>
        </pc:spChg>
        <pc:spChg chg="mod">
          <ac:chgData name="Joseph  Witcombe" userId="S::joseph@purplebeard.co.uk::a2840d26-4401-46ce-837a-825901afe1b0" providerId="AD" clId="Web-{1067C01B-8494-3229-11F8-5855EF2A5BBE}" dt="2022-03-16T17:46:14.074" v="1004" actId="20577"/>
          <ac:spMkLst>
            <pc:docMk/>
            <pc:sldMk cId="2668305927" sldId="362"/>
            <ac:spMk id="7" creationId="{684C8F51-FC0E-4FFC-9EC8-D7D92433A856}"/>
          </ac:spMkLst>
        </pc:spChg>
      </pc:sldChg>
      <pc:sldChg chg="modSp">
        <pc:chgData name="Joseph  Witcombe" userId="S::joseph@purplebeard.co.uk::a2840d26-4401-46ce-837a-825901afe1b0" providerId="AD" clId="Web-{1067C01B-8494-3229-11F8-5855EF2A5BBE}" dt="2022-03-16T17:29:13.206" v="910" actId="20577"/>
        <pc:sldMkLst>
          <pc:docMk/>
          <pc:sldMk cId="373072796" sldId="368"/>
        </pc:sldMkLst>
        <pc:spChg chg="mod">
          <ac:chgData name="Joseph  Witcombe" userId="S::joseph@purplebeard.co.uk::a2840d26-4401-46ce-837a-825901afe1b0" providerId="AD" clId="Web-{1067C01B-8494-3229-11F8-5855EF2A5BBE}" dt="2022-03-16T17:29:13.206" v="910" actId="20577"/>
          <ac:spMkLst>
            <pc:docMk/>
            <pc:sldMk cId="373072796" sldId="368"/>
            <ac:spMk id="6" creationId="{EE1C1393-6558-4322-A1C5-F582FED6201F}"/>
          </ac:spMkLst>
        </pc:spChg>
      </pc:sldChg>
      <pc:sldChg chg="modSp add ord replId">
        <pc:chgData name="Joseph  Witcombe" userId="S::joseph@purplebeard.co.uk::a2840d26-4401-46ce-837a-825901afe1b0" providerId="AD" clId="Web-{1067C01B-8494-3229-11F8-5855EF2A5BBE}" dt="2022-03-16T15:14:06.763" v="94" actId="20577"/>
        <pc:sldMkLst>
          <pc:docMk/>
          <pc:sldMk cId="605607386" sldId="377"/>
        </pc:sldMkLst>
        <pc:spChg chg="mod">
          <ac:chgData name="Joseph  Witcombe" userId="S::joseph@purplebeard.co.uk::a2840d26-4401-46ce-837a-825901afe1b0" providerId="AD" clId="Web-{1067C01B-8494-3229-11F8-5855EF2A5BBE}" dt="2022-03-16T15:12:15.350" v="41" actId="20577"/>
          <ac:spMkLst>
            <pc:docMk/>
            <pc:sldMk cId="605607386" sldId="377"/>
            <ac:spMk id="5" creationId="{481AA86E-3DC1-4DCA-BC38-33D5B631259A}"/>
          </ac:spMkLst>
        </pc:spChg>
        <pc:spChg chg="mod">
          <ac:chgData name="Joseph  Witcombe" userId="S::joseph@purplebeard.co.uk::a2840d26-4401-46ce-837a-825901afe1b0" providerId="AD" clId="Web-{1067C01B-8494-3229-11F8-5855EF2A5BBE}" dt="2022-03-16T15:14:06.763" v="94" actId="20577"/>
          <ac:spMkLst>
            <pc:docMk/>
            <pc:sldMk cId="605607386" sldId="377"/>
            <ac:spMk id="6" creationId="{EE1C1393-6558-4322-A1C5-F582FED6201F}"/>
          </ac:spMkLst>
        </pc:spChg>
      </pc:sldChg>
      <pc:sldChg chg="modSp add replId">
        <pc:chgData name="Joseph  Witcombe" userId="S::joseph@purplebeard.co.uk::a2840d26-4401-46ce-837a-825901afe1b0" providerId="AD" clId="Web-{1067C01B-8494-3229-11F8-5855EF2A5BBE}" dt="2022-03-16T17:26:25.342" v="876" actId="20577"/>
        <pc:sldMkLst>
          <pc:docMk/>
          <pc:sldMk cId="1708602032" sldId="378"/>
        </pc:sldMkLst>
        <pc:spChg chg="mod">
          <ac:chgData name="Joseph  Witcombe" userId="S::joseph@purplebeard.co.uk::a2840d26-4401-46ce-837a-825901afe1b0" providerId="AD" clId="Web-{1067C01B-8494-3229-11F8-5855EF2A5BBE}" dt="2022-03-16T16:48:45.443" v="348" actId="20577"/>
          <ac:spMkLst>
            <pc:docMk/>
            <pc:sldMk cId="1708602032" sldId="378"/>
            <ac:spMk id="5" creationId="{481AA86E-3DC1-4DCA-BC38-33D5B631259A}"/>
          </ac:spMkLst>
        </pc:spChg>
        <pc:spChg chg="mod">
          <ac:chgData name="Joseph  Witcombe" userId="S::joseph@purplebeard.co.uk::a2840d26-4401-46ce-837a-825901afe1b0" providerId="AD" clId="Web-{1067C01B-8494-3229-11F8-5855EF2A5BBE}" dt="2022-03-16T17:26:25.342" v="876" actId="20577"/>
          <ac:spMkLst>
            <pc:docMk/>
            <pc:sldMk cId="1708602032" sldId="378"/>
            <ac:spMk id="6" creationId="{EE1C1393-6558-4322-A1C5-F582FED6201F}"/>
          </ac:spMkLst>
        </pc:spChg>
      </pc:sldChg>
      <pc:sldChg chg="modSp add replId">
        <pc:chgData name="Joseph  Witcombe" userId="S::joseph@purplebeard.co.uk::a2840d26-4401-46ce-837a-825901afe1b0" providerId="AD" clId="Web-{1067C01B-8494-3229-11F8-5855EF2A5BBE}" dt="2022-03-16T19:19:01.382" v="1042" actId="20577"/>
        <pc:sldMkLst>
          <pc:docMk/>
          <pc:sldMk cId="754625064" sldId="379"/>
        </pc:sldMkLst>
        <pc:spChg chg="mod">
          <ac:chgData name="Joseph  Witcombe" userId="S::joseph@purplebeard.co.uk::a2840d26-4401-46ce-837a-825901afe1b0" providerId="AD" clId="Web-{1067C01B-8494-3229-11F8-5855EF2A5BBE}" dt="2022-03-16T19:18:14.771" v="1023" actId="20577"/>
          <ac:spMkLst>
            <pc:docMk/>
            <pc:sldMk cId="754625064" sldId="379"/>
            <ac:spMk id="5" creationId="{481AA86E-3DC1-4DCA-BC38-33D5B631259A}"/>
          </ac:spMkLst>
        </pc:spChg>
        <pc:spChg chg="mod">
          <ac:chgData name="Joseph  Witcombe" userId="S::joseph@purplebeard.co.uk::a2840d26-4401-46ce-837a-825901afe1b0" providerId="AD" clId="Web-{1067C01B-8494-3229-11F8-5855EF2A5BBE}" dt="2022-03-16T19:19:01.382" v="1042" actId="20577"/>
          <ac:spMkLst>
            <pc:docMk/>
            <pc:sldMk cId="754625064" sldId="379"/>
            <ac:spMk id="6" creationId="{EE1C1393-6558-4322-A1C5-F582FED6201F}"/>
          </ac:spMkLst>
        </pc:spChg>
      </pc:sldChg>
    </pc:docChg>
  </pc:docChgLst>
  <pc:docChgLst>
    <pc:chgData name="Joseph  Witcombe" userId="S::joseph@purplebeard.co.uk::a2840d26-4401-46ce-837a-825901afe1b0" providerId="AD" clId="Web-{43C18DCF-3B1D-BA80-DEEC-C501B4A02A73}"/>
    <pc:docChg chg="delSld">
      <pc:chgData name="Joseph  Witcombe" userId="S::joseph@purplebeard.co.uk::a2840d26-4401-46ce-837a-825901afe1b0" providerId="AD" clId="Web-{43C18DCF-3B1D-BA80-DEEC-C501B4A02A73}" dt="2022-03-09T13:10:53.540" v="15"/>
      <pc:docMkLst>
        <pc:docMk/>
      </pc:docMkLst>
      <pc:sldChg chg="del">
        <pc:chgData name="Joseph  Witcombe" userId="S::joseph@purplebeard.co.uk::a2840d26-4401-46ce-837a-825901afe1b0" providerId="AD" clId="Web-{43C18DCF-3B1D-BA80-DEEC-C501B4A02A73}" dt="2022-03-09T13:10:36.352" v="1"/>
        <pc:sldMkLst>
          <pc:docMk/>
          <pc:sldMk cId="374940513" sldId="317"/>
        </pc:sldMkLst>
      </pc:sldChg>
      <pc:sldChg chg="del">
        <pc:chgData name="Joseph  Witcombe" userId="S::joseph@purplebeard.co.uk::a2840d26-4401-46ce-837a-825901afe1b0" providerId="AD" clId="Web-{43C18DCF-3B1D-BA80-DEEC-C501B4A02A73}" dt="2022-03-09T13:10:36.352" v="0"/>
        <pc:sldMkLst>
          <pc:docMk/>
          <pc:sldMk cId="2097904520" sldId="324"/>
        </pc:sldMkLst>
      </pc:sldChg>
      <pc:sldChg chg="del">
        <pc:chgData name="Joseph  Witcombe" userId="S::joseph@purplebeard.co.uk::a2840d26-4401-46ce-837a-825901afe1b0" providerId="AD" clId="Web-{43C18DCF-3B1D-BA80-DEEC-C501B4A02A73}" dt="2022-03-09T13:10:53.540" v="15"/>
        <pc:sldMkLst>
          <pc:docMk/>
          <pc:sldMk cId="3679396561" sldId="332"/>
        </pc:sldMkLst>
      </pc:sldChg>
      <pc:sldChg chg="del">
        <pc:chgData name="Joseph  Witcombe" userId="S::joseph@purplebeard.co.uk::a2840d26-4401-46ce-837a-825901afe1b0" providerId="AD" clId="Web-{43C18DCF-3B1D-BA80-DEEC-C501B4A02A73}" dt="2022-03-09T13:10:53.540" v="14"/>
        <pc:sldMkLst>
          <pc:docMk/>
          <pc:sldMk cId="3586328405" sldId="333"/>
        </pc:sldMkLst>
      </pc:sldChg>
      <pc:sldChg chg="del">
        <pc:chgData name="Joseph  Witcombe" userId="S::joseph@purplebeard.co.uk::a2840d26-4401-46ce-837a-825901afe1b0" providerId="AD" clId="Web-{43C18DCF-3B1D-BA80-DEEC-C501B4A02A73}" dt="2022-03-09T13:10:53.540" v="13"/>
        <pc:sldMkLst>
          <pc:docMk/>
          <pc:sldMk cId="2726907265" sldId="334"/>
        </pc:sldMkLst>
      </pc:sldChg>
      <pc:sldChg chg="del">
        <pc:chgData name="Joseph  Witcombe" userId="S::joseph@purplebeard.co.uk::a2840d26-4401-46ce-837a-825901afe1b0" providerId="AD" clId="Web-{43C18DCF-3B1D-BA80-DEEC-C501B4A02A73}" dt="2022-03-09T13:10:53.540" v="12"/>
        <pc:sldMkLst>
          <pc:docMk/>
          <pc:sldMk cId="3079100000" sldId="335"/>
        </pc:sldMkLst>
      </pc:sldChg>
      <pc:sldChg chg="del">
        <pc:chgData name="Joseph  Witcombe" userId="S::joseph@purplebeard.co.uk::a2840d26-4401-46ce-837a-825901afe1b0" providerId="AD" clId="Web-{43C18DCF-3B1D-BA80-DEEC-C501B4A02A73}" dt="2022-03-09T13:10:53.540" v="11"/>
        <pc:sldMkLst>
          <pc:docMk/>
          <pc:sldMk cId="3425341610" sldId="336"/>
        </pc:sldMkLst>
      </pc:sldChg>
      <pc:sldChg chg="del">
        <pc:chgData name="Joseph  Witcombe" userId="S::joseph@purplebeard.co.uk::a2840d26-4401-46ce-837a-825901afe1b0" providerId="AD" clId="Web-{43C18DCF-3B1D-BA80-DEEC-C501B4A02A73}" dt="2022-03-09T13:10:53.540" v="10"/>
        <pc:sldMkLst>
          <pc:docMk/>
          <pc:sldMk cId="2934061847" sldId="337"/>
        </pc:sldMkLst>
      </pc:sldChg>
      <pc:sldChg chg="del">
        <pc:chgData name="Joseph  Witcombe" userId="S::joseph@purplebeard.co.uk::a2840d26-4401-46ce-837a-825901afe1b0" providerId="AD" clId="Web-{43C18DCF-3B1D-BA80-DEEC-C501B4A02A73}" dt="2022-03-09T13:10:53.540" v="9"/>
        <pc:sldMkLst>
          <pc:docMk/>
          <pc:sldMk cId="2213602373" sldId="338"/>
        </pc:sldMkLst>
      </pc:sldChg>
      <pc:sldChg chg="del">
        <pc:chgData name="Joseph  Witcombe" userId="S::joseph@purplebeard.co.uk::a2840d26-4401-46ce-837a-825901afe1b0" providerId="AD" clId="Web-{43C18DCF-3B1D-BA80-DEEC-C501B4A02A73}" dt="2022-03-09T13:10:53.540" v="8"/>
        <pc:sldMkLst>
          <pc:docMk/>
          <pc:sldMk cId="1404808588" sldId="339"/>
        </pc:sldMkLst>
      </pc:sldChg>
      <pc:sldChg chg="del">
        <pc:chgData name="Joseph  Witcombe" userId="S::joseph@purplebeard.co.uk::a2840d26-4401-46ce-837a-825901afe1b0" providerId="AD" clId="Web-{43C18DCF-3B1D-BA80-DEEC-C501B4A02A73}" dt="2022-03-09T13:10:53.540" v="7"/>
        <pc:sldMkLst>
          <pc:docMk/>
          <pc:sldMk cId="2421522619" sldId="340"/>
        </pc:sldMkLst>
      </pc:sldChg>
      <pc:sldChg chg="del">
        <pc:chgData name="Joseph  Witcombe" userId="S::joseph@purplebeard.co.uk::a2840d26-4401-46ce-837a-825901afe1b0" providerId="AD" clId="Web-{43C18DCF-3B1D-BA80-DEEC-C501B4A02A73}" dt="2022-03-09T13:10:53.540" v="6"/>
        <pc:sldMkLst>
          <pc:docMk/>
          <pc:sldMk cId="3415799966" sldId="341"/>
        </pc:sldMkLst>
      </pc:sldChg>
      <pc:sldChg chg="del">
        <pc:chgData name="Joseph  Witcombe" userId="S::joseph@purplebeard.co.uk::a2840d26-4401-46ce-837a-825901afe1b0" providerId="AD" clId="Web-{43C18DCF-3B1D-BA80-DEEC-C501B4A02A73}" dt="2022-03-09T13:10:53.540" v="5"/>
        <pc:sldMkLst>
          <pc:docMk/>
          <pc:sldMk cId="2059956989" sldId="342"/>
        </pc:sldMkLst>
      </pc:sldChg>
      <pc:sldChg chg="del">
        <pc:chgData name="Joseph  Witcombe" userId="S::joseph@purplebeard.co.uk::a2840d26-4401-46ce-837a-825901afe1b0" providerId="AD" clId="Web-{43C18DCF-3B1D-BA80-DEEC-C501B4A02A73}" dt="2022-03-09T13:10:53.540" v="4"/>
        <pc:sldMkLst>
          <pc:docMk/>
          <pc:sldMk cId="1716133324" sldId="343"/>
        </pc:sldMkLst>
      </pc:sldChg>
      <pc:sldChg chg="del">
        <pc:chgData name="Joseph  Witcombe" userId="S::joseph@purplebeard.co.uk::a2840d26-4401-46ce-837a-825901afe1b0" providerId="AD" clId="Web-{43C18DCF-3B1D-BA80-DEEC-C501B4A02A73}" dt="2022-03-09T13:10:53.524" v="2"/>
        <pc:sldMkLst>
          <pc:docMk/>
          <pc:sldMk cId="3592578812" sldId="344"/>
        </pc:sldMkLst>
      </pc:sldChg>
      <pc:sldChg chg="del">
        <pc:chgData name="Joseph  Witcombe" userId="S::joseph@purplebeard.co.uk::a2840d26-4401-46ce-837a-825901afe1b0" providerId="AD" clId="Web-{43C18DCF-3B1D-BA80-DEEC-C501B4A02A73}" dt="2022-03-09T13:10:53.540" v="3"/>
        <pc:sldMkLst>
          <pc:docMk/>
          <pc:sldMk cId="3124770545" sldId="353"/>
        </pc:sldMkLst>
      </pc:sldChg>
    </pc:docChg>
  </pc:docChgLst>
  <pc:docChgLst>
    <pc:chgData name="Joseph  Witcombe" userId="S::joseph@purplebeard.co.uk::a2840d26-4401-46ce-837a-825901afe1b0" providerId="AD" clId="Web-{E7D045B7-A1AC-D64B-8BD8-8CD7FBC8C350}"/>
    <pc:docChg chg="addSld modSld">
      <pc:chgData name="Joseph  Witcombe" userId="S::joseph@purplebeard.co.uk::a2840d26-4401-46ce-837a-825901afe1b0" providerId="AD" clId="Web-{E7D045B7-A1AC-D64B-8BD8-8CD7FBC8C350}" dt="2022-01-09T13:53:33.496" v="32" actId="20577"/>
      <pc:docMkLst>
        <pc:docMk/>
      </pc:docMkLst>
      <pc:sldChg chg="addSp delSp modSp">
        <pc:chgData name="Joseph  Witcombe" userId="S::joseph@purplebeard.co.uk::a2840d26-4401-46ce-837a-825901afe1b0" providerId="AD" clId="Web-{E7D045B7-A1AC-D64B-8BD8-8CD7FBC8C350}" dt="2022-01-09T13:52:37.245" v="8"/>
        <pc:sldMkLst>
          <pc:docMk/>
          <pc:sldMk cId="2075643610" sldId="310"/>
        </pc:sldMkLst>
        <pc:spChg chg="add del mod">
          <ac:chgData name="Joseph  Witcombe" userId="S::joseph@purplebeard.co.uk::a2840d26-4401-46ce-837a-825901afe1b0" providerId="AD" clId="Web-{E7D045B7-A1AC-D64B-8BD8-8CD7FBC8C350}" dt="2022-01-09T13:52:37.245" v="8"/>
          <ac:spMkLst>
            <pc:docMk/>
            <pc:sldMk cId="2075643610" sldId="310"/>
            <ac:spMk id="4" creationId="{94B0A678-0ED6-4CE1-9F20-7B56E7C1BAD0}"/>
          </ac:spMkLst>
        </pc:spChg>
        <pc:spChg chg="add del mod">
          <ac:chgData name="Joseph  Witcombe" userId="S::joseph@purplebeard.co.uk::a2840d26-4401-46ce-837a-825901afe1b0" providerId="AD" clId="Web-{E7D045B7-A1AC-D64B-8BD8-8CD7FBC8C350}" dt="2022-01-09T13:52:35.635" v="7"/>
          <ac:spMkLst>
            <pc:docMk/>
            <pc:sldMk cId="2075643610" sldId="310"/>
            <ac:spMk id="5" creationId="{FA097490-2189-4FB0-B9C9-E849ECF8613C}"/>
          </ac:spMkLst>
        </pc:spChg>
      </pc:sldChg>
      <pc:sldChg chg="modSp add">
        <pc:chgData name="Joseph  Witcombe" userId="S::joseph@purplebeard.co.uk::a2840d26-4401-46ce-837a-825901afe1b0" providerId="AD" clId="Web-{E7D045B7-A1AC-D64B-8BD8-8CD7FBC8C350}" dt="2022-01-09T13:53:33.496" v="32" actId="20577"/>
        <pc:sldMkLst>
          <pc:docMk/>
          <pc:sldMk cId="433317216" sldId="313"/>
        </pc:sldMkLst>
        <pc:graphicFrameChg chg="modGraphic">
          <ac:chgData name="Joseph  Witcombe" userId="S::joseph@purplebeard.co.uk::a2840d26-4401-46ce-837a-825901afe1b0" providerId="AD" clId="Web-{E7D045B7-A1AC-D64B-8BD8-8CD7FBC8C350}" dt="2022-01-09T13:53:33.496" v="32" actId="20577"/>
          <ac:graphicFrameMkLst>
            <pc:docMk/>
            <pc:sldMk cId="433317216" sldId="313"/>
            <ac:graphicFrameMk id="3" creationId="{4BE8F4E6-F47E-4E51-8BA0-52BF18F2ED7D}"/>
          </ac:graphicFrameMkLst>
        </pc:graphicFrameChg>
      </pc:sldChg>
    </pc:docChg>
  </pc:docChgLst>
  <pc:docChgLst>
    <pc:chgData name="Joseph  Witcombe" userId="S::joseph@purplebeard.co.uk::a2840d26-4401-46ce-837a-825901afe1b0" providerId="AD" clId="Web-{B36E758C-BF5E-0B56-6E8D-889E94A59269}"/>
    <pc:docChg chg="modSld">
      <pc:chgData name="Joseph  Witcombe" userId="S::joseph@purplebeard.co.uk::a2840d26-4401-46ce-837a-825901afe1b0" providerId="AD" clId="Web-{B36E758C-BF5E-0B56-6E8D-889E94A59269}" dt="2021-12-31T01:49:37.602" v="68" actId="20577"/>
      <pc:docMkLst>
        <pc:docMk/>
      </pc:docMkLst>
      <pc:sldChg chg="modSp">
        <pc:chgData name="Joseph  Witcombe" userId="S::joseph@purplebeard.co.uk::a2840d26-4401-46ce-837a-825901afe1b0" providerId="AD" clId="Web-{B36E758C-BF5E-0B56-6E8D-889E94A59269}" dt="2021-12-31T01:49:37.602" v="68" actId="20577"/>
        <pc:sldMkLst>
          <pc:docMk/>
          <pc:sldMk cId="1207423451" sldId="294"/>
        </pc:sldMkLst>
        <pc:spChg chg="mod">
          <ac:chgData name="Joseph  Witcombe" userId="S::joseph@purplebeard.co.uk::a2840d26-4401-46ce-837a-825901afe1b0" providerId="AD" clId="Web-{B36E758C-BF5E-0B56-6E8D-889E94A59269}" dt="2021-12-31T01:49:37.602" v="68" actId="20577"/>
          <ac:spMkLst>
            <pc:docMk/>
            <pc:sldMk cId="1207423451" sldId="294"/>
            <ac:spMk id="4" creationId="{5F484A11-AFE2-4D9D-91EE-603F618ED9BC}"/>
          </ac:spMkLst>
        </pc:spChg>
      </pc:sldChg>
      <pc:sldChg chg="modSp">
        <pc:chgData name="Joseph  Witcombe" userId="S::joseph@purplebeard.co.uk::a2840d26-4401-46ce-837a-825901afe1b0" providerId="AD" clId="Web-{B36E758C-BF5E-0B56-6E8D-889E94A59269}" dt="2021-12-31T01:49:27.430" v="60" actId="20577"/>
        <pc:sldMkLst>
          <pc:docMk/>
          <pc:sldMk cId="765748334" sldId="295"/>
        </pc:sldMkLst>
        <pc:spChg chg="mod">
          <ac:chgData name="Joseph  Witcombe" userId="S::joseph@purplebeard.co.uk::a2840d26-4401-46ce-837a-825901afe1b0" providerId="AD" clId="Web-{B36E758C-BF5E-0B56-6E8D-889E94A59269}" dt="2021-12-31T01:49:27.430" v="60" actId="20577"/>
          <ac:spMkLst>
            <pc:docMk/>
            <pc:sldMk cId="765748334" sldId="295"/>
            <ac:spMk id="4" creationId="{5F484A11-AFE2-4D9D-91EE-603F618ED9BC}"/>
          </ac:spMkLst>
        </pc:spChg>
      </pc:sldChg>
      <pc:sldChg chg="modSp">
        <pc:chgData name="Joseph  Witcombe" userId="S::joseph@purplebeard.co.uk::a2840d26-4401-46ce-837a-825901afe1b0" providerId="AD" clId="Web-{B36E758C-BF5E-0B56-6E8D-889E94A59269}" dt="2021-12-31T01:49:14.211" v="52" actId="1076"/>
        <pc:sldMkLst>
          <pc:docMk/>
          <pc:sldMk cId="3448724903" sldId="296"/>
        </pc:sldMkLst>
        <pc:spChg chg="mod">
          <ac:chgData name="Joseph  Witcombe" userId="S::joseph@purplebeard.co.uk::a2840d26-4401-46ce-837a-825901afe1b0" providerId="AD" clId="Web-{B36E758C-BF5E-0B56-6E8D-889E94A59269}" dt="2021-12-31T01:49:14.211" v="52" actId="1076"/>
          <ac:spMkLst>
            <pc:docMk/>
            <pc:sldMk cId="3448724903" sldId="296"/>
            <ac:spMk id="4" creationId="{5F484A11-AFE2-4D9D-91EE-603F618ED9BC}"/>
          </ac:spMkLst>
        </pc:spChg>
      </pc:sldChg>
      <pc:sldChg chg="modSp">
        <pc:chgData name="Joseph  Witcombe" userId="S::joseph@purplebeard.co.uk::a2840d26-4401-46ce-837a-825901afe1b0" providerId="AD" clId="Web-{B36E758C-BF5E-0B56-6E8D-889E94A59269}" dt="2021-12-31T01:46:51.282" v="43"/>
        <pc:sldMkLst>
          <pc:docMk/>
          <pc:sldMk cId="3844503272" sldId="306"/>
        </pc:sldMkLst>
        <pc:graphicFrameChg chg="mod modGraphic">
          <ac:chgData name="Joseph  Witcombe" userId="S::joseph@purplebeard.co.uk::a2840d26-4401-46ce-837a-825901afe1b0" providerId="AD" clId="Web-{B36E758C-BF5E-0B56-6E8D-889E94A59269}" dt="2021-12-31T01:46:51.282" v="43"/>
          <ac:graphicFrameMkLst>
            <pc:docMk/>
            <pc:sldMk cId="3844503272" sldId="306"/>
            <ac:graphicFrameMk id="5" creationId="{220FBD1E-D781-42DE-A166-3407F5834B0D}"/>
          </ac:graphicFrameMkLst>
        </pc:graphicFrameChg>
      </pc:sldChg>
    </pc:docChg>
  </pc:docChgLst>
  <pc:docChgLst>
    <pc:chgData name="Joseph  Witcombe" userId="S::joseph@purplebeard.co.uk::a2840d26-4401-46ce-837a-825901afe1b0" providerId="AD" clId="Web-{55CE6570-DA64-4415-AFF0-E45ABE52BF2C}"/>
    <pc:docChg chg="delSld modSld">
      <pc:chgData name="Joseph  Witcombe" userId="S::joseph@purplebeard.co.uk::a2840d26-4401-46ce-837a-825901afe1b0" providerId="AD" clId="Web-{55CE6570-DA64-4415-AFF0-E45ABE52BF2C}" dt="2022-02-10T03:59:42.825" v="30" actId="20577"/>
      <pc:docMkLst>
        <pc:docMk/>
      </pc:docMkLst>
      <pc:sldChg chg="modSp">
        <pc:chgData name="Joseph  Witcombe" userId="S::joseph@purplebeard.co.uk::a2840d26-4401-46ce-837a-825901afe1b0" providerId="AD" clId="Web-{55CE6570-DA64-4415-AFF0-E45ABE52BF2C}" dt="2022-02-10T03:58:11.632" v="4" actId="20577"/>
        <pc:sldMkLst>
          <pc:docMk/>
          <pc:sldMk cId="0" sldId="256"/>
        </pc:sldMkLst>
        <pc:spChg chg="mod">
          <ac:chgData name="Joseph  Witcombe" userId="S::joseph@purplebeard.co.uk::a2840d26-4401-46ce-837a-825901afe1b0" providerId="AD" clId="Web-{55CE6570-DA64-4415-AFF0-E45ABE52BF2C}" dt="2022-02-10T03:58:11.632" v="4" actId="20577"/>
          <ac:spMkLst>
            <pc:docMk/>
            <pc:sldMk cId="0" sldId="256"/>
            <ac:spMk id="45" creationId="{00000000-0000-0000-0000-000000000000}"/>
          </ac:spMkLst>
        </pc:spChg>
      </pc:sldChg>
      <pc:sldChg chg="del">
        <pc:chgData name="Joseph  Witcombe" userId="S::joseph@purplebeard.co.uk::a2840d26-4401-46ce-837a-825901afe1b0" providerId="AD" clId="Web-{55CE6570-DA64-4415-AFF0-E45ABE52BF2C}" dt="2022-02-10T03:58:55.760" v="17"/>
        <pc:sldMkLst>
          <pc:docMk/>
          <pc:sldMk cId="0" sldId="263"/>
        </pc:sldMkLst>
      </pc:sldChg>
      <pc:sldChg chg="del">
        <pc:chgData name="Joseph  Witcombe" userId="S::joseph@purplebeard.co.uk::a2840d26-4401-46ce-837a-825901afe1b0" providerId="AD" clId="Web-{55CE6570-DA64-4415-AFF0-E45ABE52BF2C}" dt="2022-02-10T03:58:55.744" v="13"/>
        <pc:sldMkLst>
          <pc:docMk/>
          <pc:sldMk cId="4142256669" sldId="289"/>
        </pc:sldMkLst>
      </pc:sldChg>
      <pc:sldChg chg="del">
        <pc:chgData name="Joseph  Witcombe" userId="S::joseph@purplebeard.co.uk::a2840d26-4401-46ce-837a-825901afe1b0" providerId="AD" clId="Web-{55CE6570-DA64-4415-AFF0-E45ABE52BF2C}" dt="2022-02-10T03:58:55.744" v="11"/>
        <pc:sldMkLst>
          <pc:docMk/>
          <pc:sldMk cId="3049571407" sldId="291"/>
        </pc:sldMkLst>
      </pc:sldChg>
      <pc:sldChg chg="del">
        <pc:chgData name="Joseph  Witcombe" userId="S::joseph@purplebeard.co.uk::a2840d26-4401-46ce-837a-825901afe1b0" providerId="AD" clId="Web-{55CE6570-DA64-4415-AFF0-E45ABE52BF2C}" dt="2022-02-10T03:58:55.744" v="12"/>
        <pc:sldMkLst>
          <pc:docMk/>
          <pc:sldMk cId="275886308" sldId="292"/>
        </pc:sldMkLst>
      </pc:sldChg>
      <pc:sldChg chg="addSp delSp modSp">
        <pc:chgData name="Joseph  Witcombe" userId="S::joseph@purplebeard.co.uk::a2840d26-4401-46ce-837a-825901afe1b0" providerId="AD" clId="Web-{55CE6570-DA64-4415-AFF0-E45ABE52BF2C}" dt="2022-02-10T03:59:42.825" v="30" actId="20577"/>
        <pc:sldMkLst>
          <pc:docMk/>
          <pc:sldMk cId="3687360637" sldId="293"/>
        </pc:sldMkLst>
        <pc:spChg chg="mod">
          <ac:chgData name="Joseph  Witcombe" userId="S::joseph@purplebeard.co.uk::a2840d26-4401-46ce-837a-825901afe1b0" providerId="AD" clId="Web-{55CE6570-DA64-4415-AFF0-E45ABE52BF2C}" dt="2022-02-10T03:59:29.824" v="24" actId="20577"/>
          <ac:spMkLst>
            <pc:docMk/>
            <pc:sldMk cId="3687360637" sldId="293"/>
            <ac:spMk id="4" creationId="{5F484A11-AFE2-4D9D-91EE-603F618ED9BC}"/>
          </ac:spMkLst>
        </pc:spChg>
        <pc:spChg chg="add">
          <ac:chgData name="Joseph  Witcombe" userId="S::joseph@purplebeard.co.uk::a2840d26-4401-46ce-837a-825901afe1b0" providerId="AD" clId="Web-{55CE6570-DA64-4415-AFF0-E45ABE52BF2C}" dt="2022-02-10T03:59:05.963" v="19"/>
          <ac:spMkLst>
            <pc:docMk/>
            <pc:sldMk cId="3687360637" sldId="293"/>
            <ac:spMk id="5" creationId="{A1BDDBF8-119B-4F1F-B689-BFAC96086382}"/>
          </ac:spMkLst>
        </pc:spChg>
        <pc:spChg chg="mod">
          <ac:chgData name="Joseph  Witcombe" userId="S::joseph@purplebeard.co.uk::a2840d26-4401-46ce-837a-825901afe1b0" providerId="AD" clId="Web-{55CE6570-DA64-4415-AFF0-E45ABE52BF2C}" dt="2022-02-10T03:59:42.825" v="30" actId="20577"/>
          <ac:spMkLst>
            <pc:docMk/>
            <pc:sldMk cId="3687360637" sldId="293"/>
            <ac:spMk id="105" creationId="{00000000-0000-0000-0000-000000000000}"/>
          </ac:spMkLst>
        </pc:spChg>
        <pc:picChg chg="del">
          <ac:chgData name="Joseph  Witcombe" userId="S::joseph@purplebeard.co.uk::a2840d26-4401-46ce-837a-825901afe1b0" providerId="AD" clId="Web-{55CE6570-DA64-4415-AFF0-E45ABE52BF2C}" dt="2022-02-10T03:58:58.963" v="18"/>
          <ac:picMkLst>
            <pc:docMk/>
            <pc:sldMk cId="3687360637" sldId="293"/>
            <ac:picMk id="3" creationId="{5A16188E-FB15-4784-AD31-CBE87FC25F16}"/>
          </ac:picMkLst>
        </pc:picChg>
      </pc:sldChg>
      <pc:sldChg chg="del">
        <pc:chgData name="Joseph  Witcombe" userId="S::joseph@purplebeard.co.uk::a2840d26-4401-46ce-837a-825901afe1b0" providerId="AD" clId="Web-{55CE6570-DA64-4415-AFF0-E45ABE52BF2C}" dt="2022-02-10T03:58:55.744" v="14"/>
        <pc:sldMkLst>
          <pc:docMk/>
          <pc:sldMk cId="1207423451" sldId="294"/>
        </pc:sldMkLst>
      </pc:sldChg>
      <pc:sldChg chg="del">
        <pc:chgData name="Joseph  Witcombe" userId="S::joseph@purplebeard.co.uk::a2840d26-4401-46ce-837a-825901afe1b0" providerId="AD" clId="Web-{55CE6570-DA64-4415-AFF0-E45ABE52BF2C}" dt="2022-02-10T03:58:55.744" v="15"/>
        <pc:sldMkLst>
          <pc:docMk/>
          <pc:sldMk cId="765748334" sldId="295"/>
        </pc:sldMkLst>
      </pc:sldChg>
      <pc:sldChg chg="del">
        <pc:chgData name="Joseph  Witcombe" userId="S::joseph@purplebeard.co.uk::a2840d26-4401-46ce-837a-825901afe1b0" providerId="AD" clId="Web-{55CE6570-DA64-4415-AFF0-E45ABE52BF2C}" dt="2022-02-10T03:58:55.760" v="16"/>
        <pc:sldMkLst>
          <pc:docMk/>
          <pc:sldMk cId="3448724903" sldId="296"/>
        </pc:sldMkLst>
      </pc:sldChg>
      <pc:sldChg chg="del">
        <pc:chgData name="Joseph  Witcombe" userId="S::joseph@purplebeard.co.uk::a2840d26-4401-46ce-837a-825901afe1b0" providerId="AD" clId="Web-{55CE6570-DA64-4415-AFF0-E45ABE52BF2C}" dt="2022-02-10T03:58:55.744" v="7"/>
        <pc:sldMkLst>
          <pc:docMk/>
          <pc:sldMk cId="3588611987" sldId="297"/>
        </pc:sldMkLst>
      </pc:sldChg>
      <pc:sldChg chg="del">
        <pc:chgData name="Joseph  Witcombe" userId="S::joseph@purplebeard.co.uk::a2840d26-4401-46ce-837a-825901afe1b0" providerId="AD" clId="Web-{55CE6570-DA64-4415-AFF0-E45ABE52BF2C}" dt="2022-02-10T03:58:55.744" v="6"/>
        <pc:sldMkLst>
          <pc:docMk/>
          <pc:sldMk cId="1905242167" sldId="298"/>
        </pc:sldMkLst>
      </pc:sldChg>
      <pc:sldChg chg="del">
        <pc:chgData name="Joseph  Witcombe" userId="S::joseph@purplebeard.co.uk::a2840d26-4401-46ce-837a-825901afe1b0" providerId="AD" clId="Web-{55CE6570-DA64-4415-AFF0-E45ABE52BF2C}" dt="2022-02-10T03:58:55.744" v="9"/>
        <pc:sldMkLst>
          <pc:docMk/>
          <pc:sldMk cId="1617218094" sldId="305"/>
        </pc:sldMkLst>
      </pc:sldChg>
      <pc:sldChg chg="del">
        <pc:chgData name="Joseph  Witcombe" userId="S::joseph@purplebeard.co.uk::a2840d26-4401-46ce-837a-825901afe1b0" providerId="AD" clId="Web-{55CE6570-DA64-4415-AFF0-E45ABE52BF2C}" dt="2022-02-10T03:58:55.744" v="8"/>
        <pc:sldMkLst>
          <pc:docMk/>
          <pc:sldMk cId="3844503272" sldId="306"/>
        </pc:sldMkLst>
      </pc:sldChg>
      <pc:sldChg chg="del">
        <pc:chgData name="Joseph  Witcombe" userId="S::joseph@purplebeard.co.uk::a2840d26-4401-46ce-837a-825901afe1b0" providerId="AD" clId="Web-{55CE6570-DA64-4415-AFF0-E45ABE52BF2C}" dt="2022-02-10T03:58:55.744" v="10"/>
        <pc:sldMkLst>
          <pc:docMk/>
          <pc:sldMk cId="4013023479" sldId="308"/>
        </pc:sldMkLst>
      </pc:sldChg>
      <pc:sldChg chg="del">
        <pc:chgData name="Joseph  Witcombe" userId="S::joseph@purplebeard.co.uk::a2840d26-4401-46ce-837a-825901afe1b0" providerId="AD" clId="Web-{55CE6570-DA64-4415-AFF0-E45ABE52BF2C}" dt="2022-02-10T03:58:55.744" v="5"/>
        <pc:sldMkLst>
          <pc:docMk/>
          <pc:sldMk cId="2489768949" sldId="309"/>
        </pc:sldMkLst>
      </pc:sldChg>
    </pc:docChg>
  </pc:docChgLst>
  <pc:docChgLst>
    <pc:chgData name="Jack Thomas Lodge" userId="S::jack_lodge@purplebeard.co.uk::ce20c0fc-68be-4365-853d-56f76764ee8a" providerId="AD" clId="Web-{BCF39C95-4C57-42D8-9335-72D1C157982F}"/>
    <pc:docChg chg="modSld">
      <pc:chgData name="Jack Thomas Lodge" userId="S::jack_lodge@purplebeard.co.uk::ce20c0fc-68be-4365-853d-56f76764ee8a" providerId="AD" clId="Web-{BCF39C95-4C57-42D8-9335-72D1C157982F}" dt="2022-06-15T22:11:24.032" v="16" actId="1076"/>
      <pc:docMkLst>
        <pc:docMk/>
      </pc:docMkLst>
      <pc:sldChg chg="addSp delSp modSp">
        <pc:chgData name="Jack Thomas Lodge" userId="S::jack_lodge@purplebeard.co.uk::ce20c0fc-68be-4365-853d-56f76764ee8a" providerId="AD" clId="Web-{BCF39C95-4C57-42D8-9335-72D1C157982F}" dt="2022-06-15T22:11:24.032" v="16" actId="1076"/>
        <pc:sldMkLst>
          <pc:docMk/>
          <pc:sldMk cId="0" sldId="256"/>
        </pc:sldMkLst>
        <pc:spChg chg="add del mod">
          <ac:chgData name="Jack Thomas Lodge" userId="S::jack_lodge@purplebeard.co.uk::ce20c0fc-68be-4365-853d-56f76764ee8a" providerId="AD" clId="Web-{BCF39C95-4C57-42D8-9335-72D1C157982F}" dt="2022-06-15T22:11:18.657" v="12"/>
          <ac:spMkLst>
            <pc:docMk/>
            <pc:sldMk cId="0" sldId="256"/>
            <ac:spMk id="2" creationId="{87158AE9-CE32-8CC2-9483-83FE71B35169}"/>
          </ac:spMkLst>
        </pc:spChg>
        <pc:spChg chg="add del mod">
          <ac:chgData name="Jack Thomas Lodge" userId="S::jack_lodge@purplebeard.co.uk::ce20c0fc-68be-4365-853d-56f76764ee8a" providerId="AD" clId="Web-{BCF39C95-4C57-42D8-9335-72D1C157982F}" dt="2022-06-15T22:11:21.875" v="15"/>
          <ac:spMkLst>
            <pc:docMk/>
            <pc:sldMk cId="0" sldId="256"/>
            <ac:spMk id="3" creationId="{6D3BC088-BD9C-2B27-88AA-E923E54644D2}"/>
          </ac:spMkLst>
        </pc:spChg>
        <pc:picChg chg="mod">
          <ac:chgData name="Jack Thomas Lodge" userId="S::jack_lodge@purplebeard.co.uk::ce20c0fc-68be-4365-853d-56f76764ee8a" providerId="AD" clId="Web-{BCF39C95-4C57-42D8-9335-72D1C157982F}" dt="2022-06-15T22:11:24.032" v="16" actId="1076"/>
          <ac:picMkLst>
            <pc:docMk/>
            <pc:sldMk cId="0" sldId="256"/>
            <ac:picMk id="44" creationId="{00000000-0000-0000-0000-000000000000}"/>
          </ac:picMkLst>
        </pc:picChg>
      </pc:sldChg>
    </pc:docChg>
  </pc:docChgLst>
  <pc:docChgLst>
    <pc:chgData name="Jack Thomas Lodge" userId="S::jack_lodge@purplebeard.co.uk::ce20c0fc-68be-4365-853d-56f76764ee8a" providerId="AD" clId="Web-{8F32F215-9E0F-459A-8CFF-5910CB15509A}"/>
    <pc:docChg chg="modSld">
      <pc:chgData name="Jack Thomas Lodge" userId="S::jack_lodge@purplebeard.co.uk::ce20c0fc-68be-4365-853d-56f76764ee8a" providerId="AD" clId="Web-{8F32F215-9E0F-459A-8CFF-5910CB15509A}" dt="2022-06-15T19:03:11.360" v="0" actId="1076"/>
      <pc:docMkLst>
        <pc:docMk/>
      </pc:docMkLst>
      <pc:sldChg chg="modSp">
        <pc:chgData name="Jack Thomas Lodge" userId="S::jack_lodge@purplebeard.co.uk::ce20c0fc-68be-4365-853d-56f76764ee8a" providerId="AD" clId="Web-{8F32F215-9E0F-459A-8CFF-5910CB15509A}" dt="2022-06-15T19:03:11.360" v="0" actId="1076"/>
        <pc:sldMkLst>
          <pc:docMk/>
          <pc:sldMk cId="3369513202" sldId="307"/>
        </pc:sldMkLst>
        <pc:spChg chg="mod">
          <ac:chgData name="Jack Thomas Lodge" userId="S::jack_lodge@purplebeard.co.uk::ce20c0fc-68be-4365-853d-56f76764ee8a" providerId="AD" clId="Web-{8F32F215-9E0F-459A-8CFF-5910CB15509A}" dt="2022-06-15T19:03:11.360" v="0" actId="1076"/>
          <ac:spMkLst>
            <pc:docMk/>
            <pc:sldMk cId="3369513202" sldId="307"/>
            <ac:spMk id="6" creationId="{EE1C1393-6558-4322-A1C5-F582FED6201F}"/>
          </ac:spMkLst>
        </pc:spChg>
      </pc:sldChg>
    </pc:docChg>
  </pc:docChgLst>
  <pc:docChgLst>
    <pc:chgData name="Joseph  Witcombe" userId="a2840d26-4401-46ce-837a-825901afe1b0" providerId="ADAL" clId="{65176557-DB2C-4110-A376-15565D97177E}"/>
    <pc:docChg chg="undo custSel addSld modSld">
      <pc:chgData name="Joseph  Witcombe" userId="a2840d26-4401-46ce-837a-825901afe1b0" providerId="ADAL" clId="{65176557-DB2C-4110-A376-15565D97177E}" dt="2022-02-15T10:28:28.785" v="605"/>
      <pc:docMkLst>
        <pc:docMk/>
      </pc:docMkLst>
      <pc:sldChg chg="modNotesTx">
        <pc:chgData name="Joseph  Witcombe" userId="a2840d26-4401-46ce-837a-825901afe1b0" providerId="ADAL" clId="{65176557-DB2C-4110-A376-15565D97177E}" dt="2022-02-15T06:04:38.603" v="57" actId="5793"/>
        <pc:sldMkLst>
          <pc:docMk/>
          <pc:sldMk cId="0" sldId="256"/>
        </pc:sldMkLst>
      </pc:sldChg>
      <pc:sldChg chg="delSp add">
        <pc:chgData name="Joseph  Witcombe" userId="a2840d26-4401-46ce-837a-825901afe1b0" providerId="ADAL" clId="{65176557-DB2C-4110-A376-15565D97177E}" dt="2022-02-15T10:27:04.245" v="604" actId="478"/>
        <pc:sldMkLst>
          <pc:docMk/>
          <pc:sldMk cId="1416579771" sldId="282"/>
        </pc:sldMkLst>
        <pc:picChg chg="del">
          <ac:chgData name="Joseph  Witcombe" userId="a2840d26-4401-46ce-837a-825901afe1b0" providerId="ADAL" clId="{65176557-DB2C-4110-A376-15565D97177E}" dt="2022-02-15T10:27:04.245" v="604" actId="478"/>
          <ac:picMkLst>
            <pc:docMk/>
            <pc:sldMk cId="1416579771" sldId="282"/>
            <ac:picMk id="3" creationId="{46546189-3AD3-40AE-ACF3-A822B6E14B30}"/>
          </ac:picMkLst>
        </pc:picChg>
      </pc:sldChg>
      <pc:sldChg chg="add">
        <pc:chgData name="Joseph  Witcombe" userId="a2840d26-4401-46ce-837a-825901afe1b0" providerId="ADAL" clId="{65176557-DB2C-4110-A376-15565D97177E}" dt="2022-02-15T10:28:28.785" v="605"/>
        <pc:sldMkLst>
          <pc:docMk/>
          <pc:sldMk cId="1833793626" sldId="295"/>
        </pc:sldMkLst>
      </pc:sldChg>
      <pc:sldChg chg="add">
        <pc:chgData name="Joseph  Witcombe" userId="a2840d26-4401-46ce-837a-825901afe1b0" providerId="ADAL" clId="{65176557-DB2C-4110-A376-15565D97177E}" dt="2022-02-15T10:28:28.785" v="605"/>
        <pc:sldMkLst>
          <pc:docMk/>
          <pc:sldMk cId="2746172092" sldId="296"/>
        </pc:sldMkLst>
      </pc:sldChg>
      <pc:sldChg chg="add">
        <pc:chgData name="Joseph  Witcombe" userId="a2840d26-4401-46ce-837a-825901afe1b0" providerId="ADAL" clId="{65176557-DB2C-4110-A376-15565D97177E}" dt="2022-02-15T10:28:28.785" v="605"/>
        <pc:sldMkLst>
          <pc:docMk/>
          <pc:sldMk cId="3908248978" sldId="297"/>
        </pc:sldMkLst>
      </pc:sldChg>
      <pc:sldChg chg="modNotesTx">
        <pc:chgData name="Joseph  Witcombe" userId="a2840d26-4401-46ce-837a-825901afe1b0" providerId="ADAL" clId="{65176557-DB2C-4110-A376-15565D97177E}" dt="2022-02-15T06:57:39.202" v="580" actId="20577"/>
        <pc:sldMkLst>
          <pc:docMk/>
          <pc:sldMk cId="3451093341" sldId="320"/>
        </pc:sldMkLst>
      </pc:sldChg>
      <pc:sldChg chg="delSp modSp add mod modNotesTx">
        <pc:chgData name="Joseph  Witcombe" userId="a2840d26-4401-46ce-837a-825901afe1b0" providerId="ADAL" clId="{65176557-DB2C-4110-A376-15565D97177E}" dt="2022-02-15T06:06:03.676" v="181" actId="20577"/>
        <pc:sldMkLst>
          <pc:docMk/>
          <pc:sldMk cId="4250458814" sldId="321"/>
        </pc:sldMkLst>
        <pc:spChg chg="mod">
          <ac:chgData name="Joseph  Witcombe" userId="a2840d26-4401-46ce-837a-825901afe1b0" providerId="ADAL" clId="{65176557-DB2C-4110-A376-15565D97177E}" dt="2022-02-15T06:05:15.028" v="70" actId="20577"/>
          <ac:spMkLst>
            <pc:docMk/>
            <pc:sldMk cId="4250458814" sldId="321"/>
            <ac:spMk id="5" creationId="{481AA86E-3DC1-4DCA-BC38-33D5B631259A}"/>
          </ac:spMkLst>
        </pc:spChg>
        <pc:spChg chg="mod">
          <ac:chgData name="Joseph  Witcombe" userId="a2840d26-4401-46ce-837a-825901afe1b0" providerId="ADAL" clId="{65176557-DB2C-4110-A376-15565D97177E}" dt="2022-02-15T06:06:00.306" v="180" actId="20577"/>
          <ac:spMkLst>
            <pc:docMk/>
            <pc:sldMk cId="4250458814" sldId="321"/>
            <ac:spMk id="6" creationId="{EE1C1393-6558-4322-A1C5-F582FED6201F}"/>
          </ac:spMkLst>
        </pc:spChg>
        <pc:picChg chg="del">
          <ac:chgData name="Joseph  Witcombe" userId="a2840d26-4401-46ce-837a-825901afe1b0" providerId="ADAL" clId="{65176557-DB2C-4110-A376-15565D97177E}" dt="2022-02-15T06:05:50.328" v="161" actId="478"/>
          <ac:picMkLst>
            <pc:docMk/>
            <pc:sldMk cId="4250458814" sldId="321"/>
            <ac:picMk id="2" creationId="{0D0596C6-99D5-441E-A26E-2DD729702C40}"/>
          </ac:picMkLst>
        </pc:picChg>
      </pc:sldChg>
      <pc:sldChg chg="modSp add mod modNotesTx">
        <pc:chgData name="Joseph  Witcombe" userId="a2840d26-4401-46ce-837a-825901afe1b0" providerId="ADAL" clId="{65176557-DB2C-4110-A376-15565D97177E}" dt="2022-02-15T06:53:16.784" v="454"/>
        <pc:sldMkLst>
          <pc:docMk/>
          <pc:sldMk cId="2974327146" sldId="322"/>
        </pc:sldMkLst>
        <pc:spChg chg="mod">
          <ac:chgData name="Joseph  Witcombe" userId="a2840d26-4401-46ce-837a-825901afe1b0" providerId="ADAL" clId="{65176557-DB2C-4110-A376-15565D97177E}" dt="2022-02-15T06:46:01.838" v="192" actId="20577"/>
          <ac:spMkLst>
            <pc:docMk/>
            <pc:sldMk cId="2974327146" sldId="322"/>
            <ac:spMk id="5" creationId="{481AA86E-3DC1-4DCA-BC38-33D5B631259A}"/>
          </ac:spMkLst>
        </pc:spChg>
      </pc:sldChg>
      <pc:sldChg chg="modSp mod">
        <pc:chgData name="Joseph  Witcombe" userId="a2840d26-4401-46ce-837a-825901afe1b0" providerId="ADAL" clId="{65176557-DB2C-4110-A376-15565D97177E}" dt="2022-02-15T10:20:50.229" v="583"/>
        <pc:sldMkLst>
          <pc:docMk/>
          <pc:sldMk cId="2679396320" sldId="323"/>
        </pc:sldMkLst>
        <pc:spChg chg="mod">
          <ac:chgData name="Joseph  Witcombe" userId="a2840d26-4401-46ce-837a-825901afe1b0" providerId="ADAL" clId="{65176557-DB2C-4110-A376-15565D97177E}" dt="2022-02-15T10:20:13.472" v="581"/>
          <ac:spMkLst>
            <pc:docMk/>
            <pc:sldMk cId="2679396320" sldId="323"/>
            <ac:spMk id="5" creationId="{481AA86E-3DC1-4DCA-BC38-33D5B631259A}"/>
          </ac:spMkLst>
        </pc:spChg>
        <pc:spChg chg="mod">
          <ac:chgData name="Joseph  Witcombe" userId="a2840d26-4401-46ce-837a-825901afe1b0" providerId="ADAL" clId="{65176557-DB2C-4110-A376-15565D97177E}" dt="2022-02-15T10:20:50.229" v="583"/>
          <ac:spMkLst>
            <pc:docMk/>
            <pc:sldMk cId="2679396320" sldId="323"/>
            <ac:spMk id="6" creationId="{EE1C1393-6558-4322-A1C5-F582FED6201F}"/>
          </ac:spMkLst>
        </pc:spChg>
      </pc:sldChg>
      <pc:sldChg chg="modSp mod">
        <pc:chgData name="Joseph  Witcombe" userId="a2840d26-4401-46ce-837a-825901afe1b0" providerId="ADAL" clId="{65176557-DB2C-4110-A376-15565D97177E}" dt="2022-02-15T10:22:29.382" v="598" actId="20577"/>
        <pc:sldMkLst>
          <pc:docMk/>
          <pc:sldMk cId="2097904520" sldId="324"/>
        </pc:sldMkLst>
        <pc:spChg chg="mod">
          <ac:chgData name="Joseph  Witcombe" userId="a2840d26-4401-46ce-837a-825901afe1b0" providerId="ADAL" clId="{65176557-DB2C-4110-A376-15565D97177E}" dt="2022-02-15T10:22:29.382" v="598" actId="20577"/>
          <ac:spMkLst>
            <pc:docMk/>
            <pc:sldMk cId="2097904520" sldId="324"/>
            <ac:spMk id="5" creationId="{481AA86E-3DC1-4DCA-BC38-33D5B631259A}"/>
          </ac:spMkLst>
        </pc:spChg>
        <pc:spChg chg="mod">
          <ac:chgData name="Joseph  Witcombe" userId="a2840d26-4401-46ce-837a-825901afe1b0" providerId="ADAL" clId="{65176557-DB2C-4110-A376-15565D97177E}" dt="2022-02-15T10:22:25.626" v="589" actId="20577"/>
          <ac:spMkLst>
            <pc:docMk/>
            <pc:sldMk cId="2097904520" sldId="324"/>
            <ac:spMk id="6" creationId="{EE1C1393-6558-4322-A1C5-F582FED6201F}"/>
          </ac:spMkLst>
        </pc:spChg>
      </pc:sldChg>
      <pc:sldChg chg="delSp add">
        <pc:chgData name="Joseph  Witcombe" userId="a2840d26-4401-46ce-837a-825901afe1b0" providerId="ADAL" clId="{65176557-DB2C-4110-A376-15565D97177E}" dt="2022-02-15T10:24:05.756" v="600" actId="478"/>
        <pc:sldMkLst>
          <pc:docMk/>
          <pc:sldMk cId="3771981671" sldId="326"/>
        </pc:sldMkLst>
        <pc:picChg chg="del">
          <ac:chgData name="Joseph  Witcombe" userId="a2840d26-4401-46ce-837a-825901afe1b0" providerId="ADAL" clId="{65176557-DB2C-4110-A376-15565D97177E}" dt="2022-02-15T10:24:05.756" v="600" actId="478"/>
          <ac:picMkLst>
            <pc:docMk/>
            <pc:sldMk cId="3771981671" sldId="326"/>
            <ac:picMk id="1026" creationId="{0CA5676E-8BBD-4DE4-AFC5-EB03BF6A2FFE}"/>
          </ac:picMkLst>
        </pc:picChg>
      </pc:sldChg>
      <pc:sldChg chg="add">
        <pc:chgData name="Joseph  Witcombe" userId="a2840d26-4401-46ce-837a-825901afe1b0" providerId="ADAL" clId="{65176557-DB2C-4110-A376-15565D97177E}" dt="2022-02-15T10:24:28.390" v="601"/>
        <pc:sldMkLst>
          <pc:docMk/>
          <pc:sldMk cId="1941640991" sldId="327"/>
        </pc:sldMkLst>
      </pc:sldChg>
      <pc:sldChg chg="add">
        <pc:chgData name="Joseph  Witcombe" userId="a2840d26-4401-46ce-837a-825901afe1b0" providerId="ADAL" clId="{65176557-DB2C-4110-A376-15565D97177E}" dt="2022-02-15T10:25:40.593" v="602"/>
        <pc:sldMkLst>
          <pc:docMk/>
          <pc:sldMk cId="0" sldId="328"/>
        </pc:sldMkLst>
      </pc:sldChg>
      <pc:sldChg chg="add">
        <pc:chgData name="Joseph  Witcombe" userId="a2840d26-4401-46ce-837a-825901afe1b0" providerId="ADAL" clId="{65176557-DB2C-4110-A376-15565D97177E}" dt="2022-02-15T10:25:40.593" v="602"/>
        <pc:sldMkLst>
          <pc:docMk/>
          <pc:sldMk cId="1201546562" sldId="329"/>
        </pc:sldMkLst>
      </pc:sldChg>
    </pc:docChg>
  </pc:docChgLst>
  <pc:docChgLst>
    <pc:chgData name="Joseph  Witcombe" userId="S::joseph@purplebeard.co.uk::a2840d26-4401-46ce-837a-825901afe1b0" providerId="AD" clId="Web-{61423377-AE4F-F9E0-D527-71882538566F}"/>
    <pc:docChg chg="addSld modSld sldOrd">
      <pc:chgData name="Joseph  Witcombe" userId="S::joseph@purplebeard.co.uk::a2840d26-4401-46ce-837a-825901afe1b0" providerId="AD" clId="Web-{61423377-AE4F-F9E0-D527-71882538566F}" dt="2022-02-10T09:54:15.617" v="315"/>
      <pc:docMkLst>
        <pc:docMk/>
      </pc:docMkLst>
      <pc:sldChg chg="modNotes">
        <pc:chgData name="Joseph  Witcombe" userId="S::joseph@purplebeard.co.uk::a2840d26-4401-46ce-837a-825901afe1b0" providerId="AD" clId="Web-{61423377-AE4F-F9E0-D527-71882538566F}" dt="2022-02-10T07:55:22.167" v="314"/>
        <pc:sldMkLst>
          <pc:docMk/>
          <pc:sldMk cId="922629678" sldId="310"/>
        </pc:sldMkLst>
      </pc:sldChg>
      <pc:sldChg chg="delSp modSp add mod ord replId modClrScheme chgLayout">
        <pc:chgData name="Joseph  Witcombe" userId="S::joseph@purplebeard.co.uk::a2840d26-4401-46ce-837a-825901afe1b0" providerId="AD" clId="Web-{61423377-AE4F-F9E0-D527-71882538566F}" dt="2022-02-10T07:23:37.054" v="191" actId="20577"/>
        <pc:sldMkLst>
          <pc:docMk/>
          <pc:sldMk cId="889156896" sldId="311"/>
        </pc:sldMkLst>
        <pc:spChg chg="mod ord">
          <ac:chgData name="Joseph  Witcombe" userId="S::joseph@purplebeard.co.uk::a2840d26-4401-46ce-837a-825901afe1b0" providerId="AD" clId="Web-{61423377-AE4F-F9E0-D527-71882538566F}" dt="2022-02-10T07:18:01.409" v="13"/>
          <ac:spMkLst>
            <pc:docMk/>
            <pc:sldMk cId="889156896" sldId="311"/>
            <ac:spMk id="5" creationId="{481AA86E-3DC1-4DCA-BC38-33D5B631259A}"/>
          </ac:spMkLst>
        </pc:spChg>
        <pc:spChg chg="mod ord">
          <ac:chgData name="Joseph  Witcombe" userId="S::joseph@purplebeard.co.uk::a2840d26-4401-46ce-837a-825901afe1b0" providerId="AD" clId="Web-{61423377-AE4F-F9E0-D527-71882538566F}" dt="2022-02-10T07:23:37.054" v="191" actId="20577"/>
          <ac:spMkLst>
            <pc:docMk/>
            <pc:sldMk cId="889156896" sldId="311"/>
            <ac:spMk id="6" creationId="{EE1C1393-6558-4322-A1C5-F582FED6201F}"/>
          </ac:spMkLst>
        </pc:spChg>
        <pc:spChg chg="del">
          <ac:chgData name="Joseph  Witcombe" userId="S::joseph@purplebeard.co.uk::a2840d26-4401-46ce-837a-825901afe1b0" providerId="AD" clId="Web-{61423377-AE4F-F9E0-D527-71882538566F}" dt="2022-02-10T07:17:53.674" v="12"/>
          <ac:spMkLst>
            <pc:docMk/>
            <pc:sldMk cId="889156896" sldId="311"/>
            <ac:spMk id="103" creationId="{00000000-0000-0000-0000-000000000000}"/>
          </ac:spMkLst>
        </pc:spChg>
      </pc:sldChg>
      <pc:sldChg chg="add replId">
        <pc:chgData name="Joseph  Witcombe" userId="S::joseph@purplebeard.co.uk::a2840d26-4401-46ce-837a-825901afe1b0" providerId="AD" clId="Web-{61423377-AE4F-F9E0-D527-71882538566F}" dt="2022-02-10T09:54:15.617" v="315"/>
        <pc:sldMkLst>
          <pc:docMk/>
          <pc:sldMk cId="3208786145" sldId="312"/>
        </pc:sldMkLst>
      </pc:sldChg>
    </pc:docChg>
  </pc:docChgLst>
  <pc:docChgLst>
    <pc:chgData name="Joseph  Witcombe" userId="S::joseph@purplebeard.co.uk::a2840d26-4401-46ce-837a-825901afe1b0" providerId="AD" clId="Web-{57447913-53A8-C590-ADA3-7B158F4FB5B3}"/>
    <pc:docChg chg="addSld modSld sldOrd">
      <pc:chgData name="Joseph  Witcombe" userId="S::joseph@purplebeard.co.uk::a2840d26-4401-46ce-837a-825901afe1b0" providerId="AD" clId="Web-{57447913-53A8-C590-ADA3-7B158F4FB5B3}" dt="2021-12-28T02:51:42.340" v="123"/>
      <pc:docMkLst>
        <pc:docMk/>
      </pc:docMkLst>
      <pc:sldChg chg="modSp add replId modNotes">
        <pc:chgData name="Joseph  Witcombe" userId="S::joseph@purplebeard.co.uk::a2840d26-4401-46ce-837a-825901afe1b0" providerId="AD" clId="Web-{57447913-53A8-C590-ADA3-7B158F4FB5B3}" dt="2021-12-28T02:46:23.292" v="34"/>
        <pc:sldMkLst>
          <pc:docMk/>
          <pc:sldMk cId="1905242167" sldId="298"/>
        </pc:sldMkLst>
        <pc:spChg chg="mod">
          <ac:chgData name="Joseph  Witcombe" userId="S::joseph@purplebeard.co.uk::a2840d26-4401-46ce-837a-825901afe1b0" providerId="AD" clId="Web-{57447913-53A8-C590-ADA3-7B158F4FB5B3}" dt="2021-12-28T02:46:16.417" v="33" actId="1076"/>
          <ac:spMkLst>
            <pc:docMk/>
            <pc:sldMk cId="1905242167" sldId="298"/>
            <ac:spMk id="2" creationId="{E3E9F866-B9A3-469E-AE33-EB840B39AC9A}"/>
          </ac:spMkLst>
        </pc:spChg>
      </pc:sldChg>
      <pc:sldChg chg="modSp add ord replId modNotes">
        <pc:chgData name="Joseph  Witcombe" userId="S::joseph@purplebeard.co.uk::a2840d26-4401-46ce-837a-825901afe1b0" providerId="AD" clId="Web-{57447913-53A8-C590-ADA3-7B158F4FB5B3}" dt="2021-12-28T02:51:42.340" v="123"/>
        <pc:sldMkLst>
          <pc:docMk/>
          <pc:sldMk cId="2950127719" sldId="299"/>
        </pc:sldMkLst>
        <pc:spChg chg="mod">
          <ac:chgData name="Joseph  Witcombe" userId="S::joseph@purplebeard.co.uk::a2840d26-4401-46ce-837a-825901afe1b0" providerId="AD" clId="Web-{57447913-53A8-C590-ADA3-7B158F4FB5B3}" dt="2021-12-28T02:48:50.224" v="44" actId="14100"/>
          <ac:spMkLst>
            <pc:docMk/>
            <pc:sldMk cId="2950127719" sldId="299"/>
            <ac:spMk id="2" creationId="{E3E9F866-B9A3-469E-AE33-EB840B39AC9A}"/>
          </ac:spMkLst>
        </pc:spChg>
      </pc:sldChg>
    </pc:docChg>
  </pc:docChgLst>
  <pc:docChgLst>
    <pc:chgData name="Joseph  Witcombe" userId="S::joseph@purplebeard.co.uk::a2840d26-4401-46ce-837a-825901afe1b0" providerId="AD" clId="Web-{0E0F704C-A78B-64B8-2E40-A1B972E1F3D1}"/>
    <pc:docChg chg="addSld modSld">
      <pc:chgData name="Joseph  Witcombe" userId="S::joseph@purplebeard.co.uk::a2840d26-4401-46ce-837a-825901afe1b0" providerId="AD" clId="Web-{0E0F704C-A78B-64B8-2E40-A1B972E1F3D1}" dt="2022-02-18T16:21:35.794" v="48" actId="20577"/>
      <pc:docMkLst>
        <pc:docMk/>
      </pc:docMkLst>
      <pc:sldChg chg="modSp add replId">
        <pc:chgData name="Joseph  Witcombe" userId="S::joseph@purplebeard.co.uk::a2840d26-4401-46ce-837a-825901afe1b0" providerId="AD" clId="Web-{0E0F704C-A78B-64B8-2E40-A1B972E1F3D1}" dt="2022-02-18T16:21:35.794" v="48" actId="20577"/>
        <pc:sldMkLst>
          <pc:docMk/>
          <pc:sldMk cId="2421522619" sldId="340"/>
        </pc:sldMkLst>
        <pc:spChg chg="mod">
          <ac:chgData name="Joseph  Witcombe" userId="S::joseph@purplebeard.co.uk::a2840d26-4401-46ce-837a-825901afe1b0" providerId="AD" clId="Web-{0E0F704C-A78B-64B8-2E40-A1B972E1F3D1}" dt="2022-02-18T16:12:23.654" v="5" actId="20577"/>
          <ac:spMkLst>
            <pc:docMk/>
            <pc:sldMk cId="2421522619" sldId="340"/>
            <ac:spMk id="5" creationId="{481AA86E-3DC1-4DCA-BC38-33D5B631259A}"/>
          </ac:spMkLst>
        </pc:spChg>
        <pc:spChg chg="mod">
          <ac:chgData name="Joseph  Witcombe" userId="S::joseph@purplebeard.co.uk::a2840d26-4401-46ce-837a-825901afe1b0" providerId="AD" clId="Web-{0E0F704C-A78B-64B8-2E40-A1B972E1F3D1}" dt="2022-02-18T16:21:35.794" v="48" actId="20577"/>
          <ac:spMkLst>
            <pc:docMk/>
            <pc:sldMk cId="2421522619" sldId="340"/>
            <ac:spMk id="6" creationId="{EE1C1393-6558-4322-A1C5-F582FED6201F}"/>
          </ac:spMkLst>
        </pc:spChg>
      </pc:sldChg>
    </pc:docChg>
  </pc:docChgLst>
  <pc:docChgLst>
    <pc:chgData name="Joseph  Witcombe" userId="S::joseph@purplebeard.co.uk::a2840d26-4401-46ce-837a-825901afe1b0" providerId="AD" clId="Web-{5DC26704-4C16-0160-3E2F-7E45A6C385DE}"/>
    <pc:docChg chg="addSld modSld sldOrd">
      <pc:chgData name="Joseph  Witcombe" userId="S::joseph@purplebeard.co.uk::a2840d26-4401-46ce-837a-825901afe1b0" providerId="AD" clId="Web-{5DC26704-4C16-0160-3E2F-7E45A6C385DE}" dt="2022-03-17T01:33:43.911" v="16"/>
      <pc:docMkLst>
        <pc:docMk/>
      </pc:docMkLst>
      <pc:sldChg chg="addSp delSp modSp add ord replId">
        <pc:chgData name="Joseph  Witcombe" userId="S::joseph@purplebeard.co.uk::a2840d26-4401-46ce-837a-825901afe1b0" providerId="AD" clId="Web-{5DC26704-4C16-0160-3E2F-7E45A6C385DE}" dt="2022-03-17T01:33:43.911" v="16"/>
        <pc:sldMkLst>
          <pc:docMk/>
          <pc:sldMk cId="432061800" sldId="381"/>
        </pc:sldMkLst>
        <pc:spChg chg="add del mod">
          <ac:chgData name="Joseph  Witcombe" userId="S::joseph@purplebeard.co.uk::a2840d26-4401-46ce-837a-825901afe1b0" providerId="AD" clId="Web-{5DC26704-4C16-0160-3E2F-7E45A6C385DE}" dt="2022-03-17T01:32:33.516" v="5"/>
          <ac:spMkLst>
            <pc:docMk/>
            <pc:sldMk cId="432061800" sldId="381"/>
            <ac:spMk id="4" creationId="{A323E9D2-A6E8-463B-A96F-AAC030EF6D40}"/>
          </ac:spMkLst>
        </pc:spChg>
        <pc:spChg chg="del">
          <ac:chgData name="Joseph  Witcombe" userId="S::joseph@purplebeard.co.uk::a2840d26-4401-46ce-837a-825901afe1b0" providerId="AD" clId="Web-{5DC26704-4C16-0160-3E2F-7E45A6C385DE}" dt="2022-03-17T01:32:35.704" v="6"/>
          <ac:spMkLst>
            <pc:docMk/>
            <pc:sldMk cId="432061800" sldId="381"/>
            <ac:spMk id="5" creationId="{481AA86E-3DC1-4DCA-BC38-33D5B631259A}"/>
          </ac:spMkLst>
        </pc:spChg>
        <pc:spChg chg="del mod">
          <ac:chgData name="Joseph  Witcombe" userId="S::joseph@purplebeard.co.uk::a2840d26-4401-46ce-837a-825901afe1b0" providerId="AD" clId="Web-{5DC26704-4C16-0160-3E2F-7E45A6C385DE}" dt="2022-03-17T01:32:31.516" v="4"/>
          <ac:spMkLst>
            <pc:docMk/>
            <pc:sldMk cId="432061800" sldId="381"/>
            <ac:spMk id="6" creationId="{EE1C1393-6558-4322-A1C5-F582FED6201F}"/>
          </ac:spMkLst>
        </pc:spChg>
        <pc:spChg chg="add del mod">
          <ac:chgData name="Joseph  Witcombe" userId="S::joseph@purplebeard.co.uk::a2840d26-4401-46ce-837a-825901afe1b0" providerId="AD" clId="Web-{5DC26704-4C16-0160-3E2F-7E45A6C385DE}" dt="2022-03-17T01:32:41.595" v="8"/>
          <ac:spMkLst>
            <pc:docMk/>
            <pc:sldMk cId="432061800" sldId="381"/>
            <ac:spMk id="8" creationId="{FC2E7D2A-D6AC-4DE2-887F-19E1D86A44D1}"/>
          </ac:spMkLst>
        </pc:spChg>
        <pc:spChg chg="del">
          <ac:chgData name="Joseph  Witcombe" userId="S::joseph@purplebeard.co.uk::a2840d26-4401-46ce-837a-825901afe1b0" providerId="AD" clId="Web-{5DC26704-4C16-0160-3E2F-7E45A6C385DE}" dt="2022-03-17T01:32:39.844" v="7"/>
          <ac:spMkLst>
            <pc:docMk/>
            <pc:sldMk cId="432061800" sldId="381"/>
            <ac:spMk id="103" creationId="{00000000-0000-0000-0000-000000000000}"/>
          </ac:spMkLst>
        </pc:spChg>
        <pc:picChg chg="add mod">
          <ac:chgData name="Joseph  Witcombe" userId="S::joseph@purplebeard.co.uk::a2840d26-4401-46ce-837a-825901afe1b0" providerId="AD" clId="Web-{5DC26704-4C16-0160-3E2F-7E45A6C385DE}" dt="2022-03-17T01:33:13.971" v="15" actId="1076"/>
          <ac:picMkLst>
            <pc:docMk/>
            <pc:sldMk cId="432061800" sldId="381"/>
            <ac:picMk id="2" creationId="{54F5C2B1-B77C-42BE-9E1E-0930EB1441AE}"/>
          </ac:picMkLst>
        </pc:picChg>
      </pc:sldChg>
    </pc:docChg>
  </pc:docChgLst>
  <pc:docChgLst>
    <pc:chgData name="Joseph  Witcombe" userId="S::joseph@purplebeard.co.uk::a2840d26-4401-46ce-837a-825901afe1b0" providerId="AD" clId="Web-{5B10E376-98B0-B67A-F0EB-FE77892B69DD}"/>
    <pc:docChg chg="delSld">
      <pc:chgData name="Joseph  Witcombe" userId="S::joseph@purplebeard.co.uk::a2840d26-4401-46ce-837a-825901afe1b0" providerId="AD" clId="Web-{5B10E376-98B0-B67A-F0EB-FE77892B69DD}" dt="2022-01-02T00:21:21.067" v="0"/>
      <pc:docMkLst>
        <pc:docMk/>
      </pc:docMkLst>
      <pc:sldChg chg="del">
        <pc:chgData name="Joseph  Witcombe" userId="S::joseph@purplebeard.co.uk::a2840d26-4401-46ce-837a-825901afe1b0" providerId="AD" clId="Web-{5B10E376-98B0-B67A-F0EB-FE77892B69DD}" dt="2022-01-02T00:21:21.067" v="0"/>
        <pc:sldMkLst>
          <pc:docMk/>
          <pc:sldMk cId="1927098626" sldId="307"/>
        </pc:sldMkLst>
      </pc:sldChg>
    </pc:docChg>
  </pc:docChgLst>
  <pc:docChgLst>
    <pc:chgData name="Laura Murzinaite" userId="115233a4-5541-4eab-94d8-fec6fe706332" providerId="ADAL" clId="{CD4C1A2C-F6F1-46B0-AB22-B3726E58AB3F}"/>
    <pc:docChg chg="modSld">
      <pc:chgData name="Laura Murzinaite" userId="115233a4-5541-4eab-94d8-fec6fe706332" providerId="ADAL" clId="{CD4C1A2C-F6F1-46B0-AB22-B3726E58AB3F}" dt="2022-06-14T18:17:14.027" v="0" actId="1076"/>
      <pc:docMkLst>
        <pc:docMk/>
      </pc:docMkLst>
      <pc:sldChg chg="modSp mod">
        <pc:chgData name="Laura Murzinaite" userId="115233a4-5541-4eab-94d8-fec6fe706332" providerId="ADAL" clId="{CD4C1A2C-F6F1-46B0-AB22-B3726E58AB3F}" dt="2022-06-14T18:17:14.027" v="0" actId="1076"/>
        <pc:sldMkLst>
          <pc:docMk/>
          <pc:sldMk cId="0" sldId="256"/>
        </pc:sldMkLst>
        <pc:picChg chg="mod">
          <ac:chgData name="Laura Murzinaite" userId="115233a4-5541-4eab-94d8-fec6fe706332" providerId="ADAL" clId="{CD4C1A2C-F6F1-46B0-AB22-B3726E58AB3F}" dt="2022-06-14T18:17:14.027" v="0" actId="1076"/>
          <ac:picMkLst>
            <pc:docMk/>
            <pc:sldMk cId="0" sldId="256"/>
            <ac:picMk id="44" creationId="{00000000-0000-0000-0000-000000000000}"/>
          </ac:picMkLst>
        </pc:picChg>
      </pc:sldChg>
    </pc:docChg>
  </pc:docChgLst>
  <pc:docChgLst>
    <pc:chgData name="Joseph  Witcombe" userId="S::joseph@purplebeard.co.uk::a2840d26-4401-46ce-837a-825901afe1b0" providerId="AD" clId="Web-{6E02597F-514D-B1AD-242F-24FC2F7E3BB9}"/>
    <pc:docChg chg="modSld">
      <pc:chgData name="Joseph  Witcombe" userId="S::joseph@purplebeard.co.uk::a2840d26-4401-46ce-837a-825901afe1b0" providerId="AD" clId="Web-{6E02597F-514D-B1AD-242F-24FC2F7E3BB9}" dt="2022-03-17T17:21:49.104" v="8" actId="20577"/>
      <pc:docMkLst>
        <pc:docMk/>
      </pc:docMkLst>
      <pc:sldChg chg="modSp">
        <pc:chgData name="Joseph  Witcombe" userId="S::joseph@purplebeard.co.uk::a2840d26-4401-46ce-837a-825901afe1b0" providerId="AD" clId="Web-{6E02597F-514D-B1AD-242F-24FC2F7E3BB9}" dt="2022-03-17T17:21:49.057" v="7" actId="20577"/>
        <pc:sldMkLst>
          <pc:docMk/>
          <pc:sldMk cId="3451093341" sldId="320"/>
        </pc:sldMkLst>
        <pc:spChg chg="mod">
          <ac:chgData name="Joseph  Witcombe" userId="S::joseph@purplebeard.co.uk::a2840d26-4401-46ce-837a-825901afe1b0" providerId="AD" clId="Web-{6E02597F-514D-B1AD-242F-24FC2F7E3BB9}" dt="2022-03-17T17:21:49.057" v="7" actId="20577"/>
          <ac:spMkLst>
            <pc:docMk/>
            <pc:sldMk cId="3451093341" sldId="320"/>
            <ac:spMk id="5" creationId="{481AA86E-3DC1-4DCA-BC38-33D5B631259A}"/>
          </ac:spMkLst>
        </pc:spChg>
      </pc:sldChg>
      <pc:sldChg chg="modSp">
        <pc:chgData name="Joseph  Witcombe" userId="S::joseph@purplebeard.co.uk::a2840d26-4401-46ce-837a-825901afe1b0" providerId="AD" clId="Web-{6E02597F-514D-B1AD-242F-24FC2F7E3BB9}" dt="2022-03-17T17:21:17.635" v="1" actId="20577"/>
        <pc:sldMkLst>
          <pc:docMk/>
          <pc:sldMk cId="3048117351" sldId="354"/>
        </pc:sldMkLst>
        <pc:spChg chg="mod">
          <ac:chgData name="Joseph  Witcombe" userId="S::joseph@purplebeard.co.uk::a2840d26-4401-46ce-837a-825901afe1b0" providerId="AD" clId="Web-{6E02597F-514D-B1AD-242F-24FC2F7E3BB9}" dt="2022-03-17T17:21:17.635" v="1" actId="20577"/>
          <ac:spMkLst>
            <pc:docMk/>
            <pc:sldMk cId="3048117351" sldId="354"/>
            <ac:spMk id="3" creationId="{DFFA28C3-300F-465A-B033-CF910AE2C92F}"/>
          </ac:spMkLst>
        </pc:spChg>
      </pc:sldChg>
      <pc:sldChg chg="modSp">
        <pc:chgData name="Joseph  Witcombe" userId="S::joseph@purplebeard.co.uk::a2840d26-4401-46ce-837a-825901afe1b0" providerId="AD" clId="Web-{6E02597F-514D-B1AD-242F-24FC2F7E3BB9}" dt="2022-03-17T17:21:27.901" v="3" actId="20577"/>
        <pc:sldMkLst>
          <pc:docMk/>
          <pc:sldMk cId="1801737776" sldId="364"/>
        </pc:sldMkLst>
        <pc:spChg chg="mod">
          <ac:chgData name="Joseph  Witcombe" userId="S::joseph@purplebeard.co.uk::a2840d26-4401-46ce-837a-825901afe1b0" providerId="AD" clId="Web-{6E02597F-514D-B1AD-242F-24FC2F7E3BB9}" dt="2022-03-17T17:21:27.901" v="3" actId="20577"/>
          <ac:spMkLst>
            <pc:docMk/>
            <pc:sldMk cId="1801737776" sldId="364"/>
            <ac:spMk id="3" creationId="{DFFA28C3-300F-465A-B033-CF910AE2C92F}"/>
          </ac:spMkLst>
        </pc:spChg>
      </pc:sldChg>
      <pc:sldChg chg="modSp">
        <pc:chgData name="Joseph  Witcombe" userId="S::joseph@purplebeard.co.uk::a2840d26-4401-46ce-837a-825901afe1b0" providerId="AD" clId="Web-{6E02597F-514D-B1AD-242F-24FC2F7E3BB9}" dt="2022-03-17T17:21:30.588" v="4" actId="20577"/>
        <pc:sldMkLst>
          <pc:docMk/>
          <pc:sldMk cId="1446443189" sldId="365"/>
        </pc:sldMkLst>
        <pc:spChg chg="mod">
          <ac:chgData name="Joseph  Witcombe" userId="S::joseph@purplebeard.co.uk::a2840d26-4401-46ce-837a-825901afe1b0" providerId="AD" clId="Web-{6E02597F-514D-B1AD-242F-24FC2F7E3BB9}" dt="2022-03-17T17:21:30.588" v="4" actId="20577"/>
          <ac:spMkLst>
            <pc:docMk/>
            <pc:sldMk cId="1446443189" sldId="365"/>
            <ac:spMk id="3" creationId="{DFFA28C3-300F-465A-B033-CF910AE2C92F}"/>
          </ac:spMkLst>
        </pc:spChg>
      </pc:sldChg>
      <pc:sldChg chg="modSp">
        <pc:chgData name="Joseph  Witcombe" userId="S::joseph@purplebeard.co.uk::a2840d26-4401-46ce-837a-825901afe1b0" providerId="AD" clId="Web-{6E02597F-514D-B1AD-242F-24FC2F7E3BB9}" dt="2022-03-17T17:21:41.698" v="6" actId="20577"/>
        <pc:sldMkLst>
          <pc:docMk/>
          <pc:sldMk cId="888007456" sldId="366"/>
        </pc:sldMkLst>
        <pc:spChg chg="mod">
          <ac:chgData name="Joseph  Witcombe" userId="S::joseph@purplebeard.co.uk::a2840d26-4401-46ce-837a-825901afe1b0" providerId="AD" clId="Web-{6E02597F-514D-B1AD-242F-24FC2F7E3BB9}" dt="2022-03-17T17:21:41.698" v="6" actId="20577"/>
          <ac:spMkLst>
            <pc:docMk/>
            <pc:sldMk cId="888007456" sldId="366"/>
            <ac:spMk id="3" creationId="{DFFA28C3-300F-465A-B033-CF910AE2C92F}"/>
          </ac:spMkLst>
        </pc:spChg>
      </pc:sldChg>
      <pc:sldChg chg="modSp">
        <pc:chgData name="Joseph  Witcombe" userId="S::joseph@purplebeard.co.uk::a2840d26-4401-46ce-837a-825901afe1b0" providerId="AD" clId="Web-{6E02597F-514D-B1AD-242F-24FC2F7E3BB9}" dt="2022-03-17T17:21:49.104" v="8" actId="20577"/>
        <pc:sldMkLst>
          <pc:docMk/>
          <pc:sldMk cId="4036347949" sldId="373"/>
        </pc:sldMkLst>
        <pc:spChg chg="mod">
          <ac:chgData name="Joseph  Witcombe" userId="S::joseph@purplebeard.co.uk::a2840d26-4401-46ce-837a-825901afe1b0" providerId="AD" clId="Web-{6E02597F-514D-B1AD-242F-24FC2F7E3BB9}" dt="2022-03-17T17:21:49.104" v="8" actId="20577"/>
          <ac:spMkLst>
            <pc:docMk/>
            <pc:sldMk cId="4036347949" sldId="373"/>
            <ac:spMk id="5" creationId="{481AA86E-3DC1-4DCA-BC38-33D5B631259A}"/>
          </ac:spMkLst>
        </pc:spChg>
      </pc:sldChg>
    </pc:docChg>
  </pc:docChgLst>
  <pc:docChgLst>
    <pc:chgData name="Joseph  Witcombe" userId="S::joseph@purplebeard.co.uk::a2840d26-4401-46ce-837a-825901afe1b0" providerId="AD" clId="Web-{68706AD0-0D34-1508-9D57-D75E615CF90A}"/>
    <pc:docChg chg="delSld sldOrd">
      <pc:chgData name="Joseph  Witcombe" userId="S::joseph@purplebeard.co.uk::a2840d26-4401-46ce-837a-825901afe1b0" providerId="AD" clId="Web-{68706AD0-0D34-1508-9D57-D75E615CF90A}" dt="2022-03-19T01:50:24.833" v="1"/>
      <pc:docMkLst>
        <pc:docMk/>
      </pc:docMkLst>
      <pc:sldChg chg="del">
        <pc:chgData name="Joseph  Witcombe" userId="S::joseph@purplebeard.co.uk::a2840d26-4401-46ce-837a-825901afe1b0" providerId="AD" clId="Web-{68706AD0-0D34-1508-9D57-D75E615CF90A}" dt="2022-03-19T01:49:57.301" v="0"/>
        <pc:sldMkLst>
          <pc:docMk/>
          <pc:sldMk cId="584389882" sldId="331"/>
        </pc:sldMkLst>
      </pc:sldChg>
      <pc:sldChg chg="ord">
        <pc:chgData name="Joseph  Witcombe" userId="S::joseph@purplebeard.co.uk::a2840d26-4401-46ce-837a-825901afe1b0" providerId="AD" clId="Web-{68706AD0-0D34-1508-9D57-D75E615CF90A}" dt="2022-03-19T01:50:24.833" v="1"/>
        <pc:sldMkLst>
          <pc:docMk/>
          <pc:sldMk cId="432061800" sldId="381"/>
        </pc:sldMkLst>
      </pc:sldChg>
    </pc:docChg>
  </pc:docChgLst>
  <pc:docChgLst>
    <pc:chgData name="Joseph  Witcombe" userId="S::joseph@purplebeard.co.uk::a2840d26-4401-46ce-837a-825901afe1b0" providerId="AD" clId="Web-{2FAC22D6-A63E-D003-BB9F-E6C500A2A105}"/>
    <pc:docChg chg="addSld delSld modSld sldOrd">
      <pc:chgData name="Joseph  Witcombe" userId="S::joseph@purplebeard.co.uk::a2840d26-4401-46ce-837a-825901afe1b0" providerId="AD" clId="Web-{2FAC22D6-A63E-D003-BB9F-E6C500A2A105}" dt="2021-12-28T02:23:41.629" v="1131"/>
      <pc:docMkLst>
        <pc:docMk/>
      </pc:docMkLst>
      <pc:sldChg chg="ord">
        <pc:chgData name="Joseph  Witcombe" userId="S::joseph@purplebeard.co.uk::a2840d26-4401-46ce-837a-825901afe1b0" providerId="AD" clId="Web-{2FAC22D6-A63E-D003-BB9F-E6C500A2A105}" dt="2021-12-28T00:38:31.181" v="435"/>
        <pc:sldMkLst>
          <pc:docMk/>
          <pc:sldMk cId="0" sldId="263"/>
        </pc:sldMkLst>
      </pc:sldChg>
      <pc:sldChg chg="modSp">
        <pc:chgData name="Joseph  Witcombe" userId="S::joseph@purplebeard.co.uk::a2840d26-4401-46ce-837a-825901afe1b0" providerId="AD" clId="Web-{2FAC22D6-A63E-D003-BB9F-E6C500A2A105}" dt="2021-12-27T23:44:32.425" v="1" actId="20577"/>
        <pc:sldMkLst>
          <pc:docMk/>
          <pc:sldMk cId="0" sldId="284"/>
        </pc:sldMkLst>
        <pc:spChg chg="mod">
          <ac:chgData name="Joseph  Witcombe" userId="S::joseph@purplebeard.co.uk::a2840d26-4401-46ce-837a-825901afe1b0" providerId="AD" clId="Web-{2FAC22D6-A63E-D003-BB9F-E6C500A2A105}" dt="2021-12-27T23:44:32.425" v="1" actId="20577"/>
          <ac:spMkLst>
            <pc:docMk/>
            <pc:sldMk cId="0" sldId="284"/>
            <ac:spMk id="315" creationId="{00000000-0000-0000-0000-000000000000}"/>
          </ac:spMkLst>
        </pc:spChg>
      </pc:sldChg>
      <pc:sldChg chg="addSp delSp modSp del">
        <pc:chgData name="Joseph  Witcombe" userId="S::joseph@purplebeard.co.uk::a2840d26-4401-46ce-837a-825901afe1b0" providerId="AD" clId="Web-{2FAC22D6-A63E-D003-BB9F-E6C500A2A105}" dt="2021-12-27T23:57:36.316" v="107"/>
        <pc:sldMkLst>
          <pc:docMk/>
          <pc:sldMk cId="3529941380" sldId="285"/>
        </pc:sldMkLst>
        <pc:spChg chg="add del mod">
          <ac:chgData name="Joseph  Witcombe" userId="S::joseph@purplebeard.co.uk::a2840d26-4401-46ce-837a-825901afe1b0" providerId="AD" clId="Web-{2FAC22D6-A63E-D003-BB9F-E6C500A2A105}" dt="2021-12-27T23:47:55.058" v="22"/>
          <ac:spMkLst>
            <pc:docMk/>
            <pc:sldMk cId="3529941380" sldId="285"/>
            <ac:spMk id="4" creationId="{82DA7F7C-CD74-47A2-801F-40AA8D5A60A9}"/>
          </ac:spMkLst>
        </pc:spChg>
        <pc:spChg chg="add mod">
          <ac:chgData name="Joseph  Witcombe" userId="S::joseph@purplebeard.co.uk::a2840d26-4401-46ce-837a-825901afe1b0" providerId="AD" clId="Web-{2FAC22D6-A63E-D003-BB9F-E6C500A2A105}" dt="2021-12-27T23:50:02.046" v="44" actId="1076"/>
          <ac:spMkLst>
            <pc:docMk/>
            <pc:sldMk cId="3529941380" sldId="285"/>
            <ac:spMk id="6" creationId="{FD7F8C87-477B-4DC3-A7A1-F41692AA35AC}"/>
          </ac:spMkLst>
        </pc:spChg>
        <pc:spChg chg="add del mod">
          <ac:chgData name="Joseph  Witcombe" userId="S::joseph@purplebeard.co.uk::a2840d26-4401-46ce-837a-825901afe1b0" providerId="AD" clId="Web-{2FAC22D6-A63E-D003-BB9F-E6C500A2A105}" dt="2021-12-27T23:57:26.972" v="100"/>
          <ac:spMkLst>
            <pc:docMk/>
            <pc:sldMk cId="3529941380" sldId="285"/>
            <ac:spMk id="7" creationId="{AB4C932A-E4AE-486C-B3AC-99120FFC248A}"/>
          </ac:spMkLst>
        </pc:spChg>
        <pc:spChg chg="add mod">
          <ac:chgData name="Joseph  Witcombe" userId="S::joseph@purplebeard.co.uk::a2840d26-4401-46ce-837a-825901afe1b0" providerId="AD" clId="Web-{2FAC22D6-A63E-D003-BB9F-E6C500A2A105}" dt="2021-12-27T23:54:24.326" v="84" actId="14100"/>
          <ac:spMkLst>
            <pc:docMk/>
            <pc:sldMk cId="3529941380" sldId="285"/>
            <ac:spMk id="10" creationId="{483ECAA1-5522-4199-AEBC-295B3B174809}"/>
          </ac:spMkLst>
        </pc:spChg>
        <pc:spChg chg="add mod">
          <ac:chgData name="Joseph  Witcombe" userId="S::joseph@purplebeard.co.uk::a2840d26-4401-46ce-837a-825901afe1b0" providerId="AD" clId="Web-{2FAC22D6-A63E-D003-BB9F-E6C500A2A105}" dt="2021-12-27T23:57:32.487" v="106" actId="14100"/>
          <ac:spMkLst>
            <pc:docMk/>
            <pc:sldMk cId="3529941380" sldId="285"/>
            <ac:spMk id="11" creationId="{03725E38-8515-405A-8140-FCF78BA5E74E}"/>
          </ac:spMkLst>
        </pc:spChg>
        <pc:spChg chg="del">
          <ac:chgData name="Joseph  Witcombe" userId="S::joseph@purplebeard.co.uk::a2840d26-4401-46ce-837a-825901afe1b0" providerId="AD" clId="Web-{2FAC22D6-A63E-D003-BB9F-E6C500A2A105}" dt="2021-12-27T23:53:54.466" v="82"/>
          <ac:spMkLst>
            <pc:docMk/>
            <pc:sldMk cId="3529941380" sldId="285"/>
            <ac:spMk id="103" creationId="{00000000-0000-0000-0000-000000000000}"/>
          </ac:spMkLst>
        </pc:spChg>
        <pc:spChg chg="del">
          <ac:chgData name="Joseph  Witcombe" userId="S::joseph@purplebeard.co.uk::a2840d26-4401-46ce-837a-825901afe1b0" providerId="AD" clId="Web-{2FAC22D6-A63E-D003-BB9F-E6C500A2A105}" dt="2021-12-27T23:47:48.542" v="20"/>
          <ac:spMkLst>
            <pc:docMk/>
            <pc:sldMk cId="3529941380" sldId="285"/>
            <ac:spMk id="105" creationId="{00000000-0000-0000-0000-000000000000}"/>
          </ac:spMkLst>
        </pc:spChg>
        <pc:picChg chg="del">
          <ac:chgData name="Joseph  Witcombe" userId="S::joseph@purplebeard.co.uk::a2840d26-4401-46ce-837a-825901afe1b0" providerId="AD" clId="Web-{2FAC22D6-A63E-D003-BB9F-E6C500A2A105}" dt="2021-12-27T23:44:48.254" v="2"/>
          <ac:picMkLst>
            <pc:docMk/>
            <pc:sldMk cId="3529941380" sldId="285"/>
            <ac:picMk id="2" creationId="{B4BEA807-42CE-4051-9BBC-5109F7F5C8DD}"/>
          </ac:picMkLst>
        </pc:picChg>
        <pc:cxnChg chg="del">
          <ac:chgData name="Joseph  Witcombe" userId="S::joseph@purplebeard.co.uk::a2840d26-4401-46ce-837a-825901afe1b0" providerId="AD" clId="Web-{2FAC22D6-A63E-D003-BB9F-E6C500A2A105}" dt="2021-12-27T23:47:53.011" v="21"/>
          <ac:cxnSpMkLst>
            <pc:docMk/>
            <pc:sldMk cId="3529941380" sldId="285"/>
            <ac:cxnSpMk id="106" creationId="{00000000-0000-0000-0000-000000000000}"/>
          </ac:cxnSpMkLst>
        </pc:cxnChg>
      </pc:sldChg>
      <pc:sldChg chg="addSp delSp modSp add del replId">
        <pc:chgData name="Joseph  Witcombe" userId="S::joseph@purplebeard.co.uk::a2840d26-4401-46ce-837a-825901afe1b0" providerId="AD" clId="Web-{2FAC22D6-A63E-D003-BB9F-E6C500A2A105}" dt="2021-12-28T00:33:02.140" v="376"/>
        <pc:sldMkLst>
          <pc:docMk/>
          <pc:sldMk cId="3585324976" sldId="285"/>
        </pc:sldMkLst>
        <pc:spChg chg="add del mod">
          <ac:chgData name="Joseph  Witcombe" userId="S::joseph@purplebeard.co.uk::a2840d26-4401-46ce-837a-825901afe1b0" providerId="AD" clId="Web-{2FAC22D6-A63E-D003-BB9F-E6C500A2A105}" dt="2021-12-28T00:03:51.014" v="144"/>
          <ac:spMkLst>
            <pc:docMk/>
            <pc:sldMk cId="3585324976" sldId="285"/>
            <ac:spMk id="4" creationId="{B0CC8C40-5033-41BF-AF1B-6E05B4C26A4C}"/>
          </ac:spMkLst>
        </pc:spChg>
        <pc:spChg chg="add mod">
          <ac:chgData name="Joseph  Witcombe" userId="S::joseph@purplebeard.co.uk::a2840d26-4401-46ce-837a-825901afe1b0" providerId="AD" clId="Web-{2FAC22D6-A63E-D003-BB9F-E6C500A2A105}" dt="2021-12-28T00:30:09.538" v="348" actId="1076"/>
          <ac:spMkLst>
            <pc:docMk/>
            <pc:sldMk cId="3585324976" sldId="285"/>
            <ac:spMk id="5" creationId="{F8F7A4E1-0275-4CB3-BD31-F758CFDF94BC}"/>
          </ac:spMkLst>
        </pc:spChg>
        <pc:spChg chg="add mod">
          <ac:chgData name="Joseph  Witcombe" userId="S::joseph@purplebeard.co.uk::a2840d26-4401-46ce-837a-825901afe1b0" providerId="AD" clId="Web-{2FAC22D6-A63E-D003-BB9F-E6C500A2A105}" dt="2021-12-28T00:30:15.085" v="349" actId="1076"/>
          <ac:spMkLst>
            <pc:docMk/>
            <pc:sldMk cId="3585324976" sldId="285"/>
            <ac:spMk id="6" creationId="{C2C40F79-2FA5-40B5-A0F3-B62570CE2462}"/>
          </ac:spMkLst>
        </pc:spChg>
        <pc:spChg chg="add del mod">
          <ac:chgData name="Joseph  Witcombe" userId="S::joseph@purplebeard.co.uk::a2840d26-4401-46ce-837a-825901afe1b0" providerId="AD" clId="Web-{2FAC22D6-A63E-D003-BB9F-E6C500A2A105}" dt="2021-12-28T00:03:53.279" v="145"/>
          <ac:spMkLst>
            <pc:docMk/>
            <pc:sldMk cId="3585324976" sldId="285"/>
            <ac:spMk id="7" creationId="{2E6C2CE3-0961-45CB-81C4-07D715CA0A8B}"/>
          </ac:spMkLst>
        </pc:spChg>
        <pc:spChg chg="add del mod">
          <ac:chgData name="Joseph  Witcombe" userId="S::joseph@purplebeard.co.uk::a2840d26-4401-46ce-837a-825901afe1b0" providerId="AD" clId="Web-{2FAC22D6-A63E-D003-BB9F-E6C500A2A105}" dt="2021-12-28T00:30:04.241" v="347"/>
          <ac:spMkLst>
            <pc:docMk/>
            <pc:sldMk cId="3585324976" sldId="285"/>
            <ac:spMk id="11" creationId="{457C32A0-1E5C-4BE5-AA53-9227D7163797}"/>
          </ac:spMkLst>
        </pc:spChg>
        <pc:spChg chg="del">
          <ac:chgData name="Joseph  Witcombe" userId="S::joseph@purplebeard.co.uk::a2840d26-4401-46ce-837a-825901afe1b0" providerId="AD" clId="Web-{2FAC22D6-A63E-D003-BB9F-E6C500A2A105}" dt="2021-12-28T00:04:04.201" v="148"/>
          <ac:spMkLst>
            <pc:docMk/>
            <pc:sldMk cId="3585324976" sldId="285"/>
            <ac:spMk id="103" creationId="{00000000-0000-0000-0000-000000000000}"/>
          </ac:spMkLst>
        </pc:spChg>
        <pc:spChg chg="del">
          <ac:chgData name="Joseph  Witcombe" userId="S::joseph@purplebeard.co.uk::a2840d26-4401-46ce-837a-825901afe1b0" providerId="AD" clId="Web-{2FAC22D6-A63E-D003-BB9F-E6C500A2A105}" dt="2021-12-28T00:03:41.701" v="143"/>
          <ac:spMkLst>
            <pc:docMk/>
            <pc:sldMk cId="3585324976" sldId="285"/>
            <ac:spMk id="105" creationId="{00000000-0000-0000-0000-000000000000}"/>
          </ac:spMkLst>
        </pc:spChg>
        <pc:picChg chg="del">
          <ac:chgData name="Joseph  Witcombe" userId="S::joseph@purplebeard.co.uk::a2840d26-4401-46ce-837a-825901afe1b0" providerId="AD" clId="Web-{2FAC22D6-A63E-D003-BB9F-E6C500A2A105}" dt="2021-12-27T23:57:49.175" v="109"/>
          <ac:picMkLst>
            <pc:docMk/>
            <pc:sldMk cId="3585324976" sldId="285"/>
            <ac:picMk id="2" creationId="{B4BEA807-42CE-4051-9BBC-5109F7F5C8DD}"/>
          </ac:picMkLst>
        </pc:picChg>
        <pc:cxnChg chg="del">
          <ac:chgData name="Joseph  Witcombe" userId="S::joseph@purplebeard.co.uk::a2840d26-4401-46ce-837a-825901afe1b0" providerId="AD" clId="Web-{2FAC22D6-A63E-D003-BB9F-E6C500A2A105}" dt="2021-12-28T00:03:55.279" v="146"/>
          <ac:cxnSpMkLst>
            <pc:docMk/>
            <pc:sldMk cId="3585324976" sldId="285"/>
            <ac:cxnSpMk id="106" creationId="{00000000-0000-0000-0000-000000000000}"/>
          </ac:cxnSpMkLst>
        </pc:cxnChg>
      </pc:sldChg>
      <pc:sldChg chg="addSp delSp modSp add replId modNotes">
        <pc:chgData name="Joseph  Witcombe" userId="S::joseph@purplebeard.co.uk::a2840d26-4401-46ce-837a-825901afe1b0" providerId="AD" clId="Web-{2FAC22D6-A63E-D003-BB9F-E6C500A2A105}" dt="2021-12-28T02:16:00.384" v="1031"/>
        <pc:sldMkLst>
          <pc:docMk/>
          <pc:sldMk cId="1419389841" sldId="286"/>
        </pc:sldMkLst>
        <pc:spChg chg="add mod">
          <ac:chgData name="Joseph  Witcombe" userId="S::joseph@purplebeard.co.uk::a2840d26-4401-46ce-837a-825901afe1b0" providerId="AD" clId="Web-{2FAC22D6-A63E-D003-BB9F-E6C500A2A105}" dt="2021-12-28T02:15:28.134" v="998" actId="20577"/>
          <ac:spMkLst>
            <pc:docMk/>
            <pc:sldMk cId="1419389841" sldId="286"/>
            <ac:spMk id="3" creationId="{04460F22-B793-4D00-98FD-7A45D166A605}"/>
          </ac:spMkLst>
        </pc:spChg>
        <pc:spChg chg="add del mod">
          <ac:chgData name="Joseph  Witcombe" userId="S::joseph@purplebeard.co.uk::a2840d26-4401-46ce-837a-825901afe1b0" providerId="AD" clId="Web-{2FAC22D6-A63E-D003-BB9F-E6C500A2A105}" dt="2021-12-28T00:52:28.017" v="548"/>
          <ac:spMkLst>
            <pc:docMk/>
            <pc:sldMk cId="1419389841" sldId="286"/>
            <ac:spMk id="7" creationId="{E77D9FD7-5738-4C1B-9AD0-500B6781E7DF}"/>
          </ac:spMkLst>
        </pc:spChg>
        <pc:picChg chg="del">
          <ac:chgData name="Joseph  Witcombe" userId="S::joseph@purplebeard.co.uk::a2840d26-4401-46ce-837a-825901afe1b0" providerId="AD" clId="Web-{2FAC22D6-A63E-D003-BB9F-E6C500A2A105}" dt="2021-12-28T00:22:28.088" v="315"/>
          <ac:picMkLst>
            <pc:docMk/>
            <pc:sldMk cId="1419389841" sldId="286"/>
            <ac:picMk id="2" creationId="{B4BEA807-42CE-4051-9BBC-5109F7F5C8DD}"/>
          </ac:picMkLst>
        </pc:picChg>
      </pc:sldChg>
      <pc:sldChg chg="add del replId">
        <pc:chgData name="Joseph  Witcombe" userId="S::joseph@purplebeard.co.uk::a2840d26-4401-46ce-837a-825901afe1b0" providerId="AD" clId="Web-{2FAC22D6-A63E-D003-BB9F-E6C500A2A105}" dt="2021-12-28T00:33:05.375" v="377"/>
        <pc:sldMkLst>
          <pc:docMk/>
          <pc:sldMk cId="1996031292" sldId="287"/>
        </pc:sldMkLst>
      </pc:sldChg>
      <pc:sldChg chg="add del replId">
        <pc:chgData name="Joseph  Witcombe" userId="S::joseph@purplebeard.co.uk::a2840d26-4401-46ce-837a-825901afe1b0" providerId="AD" clId="Web-{2FAC22D6-A63E-D003-BB9F-E6C500A2A105}" dt="2021-12-28T00:33:08.328" v="378"/>
        <pc:sldMkLst>
          <pc:docMk/>
          <pc:sldMk cId="789399791" sldId="288"/>
        </pc:sldMkLst>
      </pc:sldChg>
      <pc:sldChg chg="addSp delSp modSp add replId modNotes">
        <pc:chgData name="Joseph  Witcombe" userId="S::joseph@purplebeard.co.uk::a2840d26-4401-46ce-837a-825901afe1b0" providerId="AD" clId="Web-{2FAC22D6-A63E-D003-BB9F-E6C500A2A105}" dt="2021-12-28T02:10:17.202" v="922"/>
        <pc:sldMkLst>
          <pc:docMk/>
          <pc:sldMk cId="4142256669" sldId="289"/>
        </pc:sldMkLst>
        <pc:spChg chg="add mod">
          <ac:chgData name="Joseph  Witcombe" userId="S::joseph@purplebeard.co.uk::a2840d26-4401-46ce-837a-825901afe1b0" providerId="AD" clId="Web-{2FAC22D6-A63E-D003-BB9F-E6C500A2A105}" dt="2021-12-28T01:15:14.482" v="891" actId="1076"/>
          <ac:spMkLst>
            <pc:docMk/>
            <pc:sldMk cId="4142256669" sldId="289"/>
            <ac:spMk id="2" creationId="{E3E9F866-B9A3-469E-AE33-EB840B39AC9A}"/>
          </ac:spMkLst>
        </pc:spChg>
        <pc:spChg chg="del">
          <ac:chgData name="Joseph  Witcombe" userId="S::joseph@purplebeard.co.uk::a2840d26-4401-46ce-837a-825901afe1b0" providerId="AD" clId="Web-{2FAC22D6-A63E-D003-BB9F-E6C500A2A105}" dt="2021-12-28T00:30:50.821" v="352"/>
          <ac:spMkLst>
            <pc:docMk/>
            <pc:sldMk cId="4142256669" sldId="289"/>
            <ac:spMk id="3" creationId="{04460F22-B793-4D00-98FD-7A45D166A605}"/>
          </ac:spMkLst>
        </pc:spChg>
        <pc:spChg chg="add mod">
          <ac:chgData name="Joseph  Witcombe" userId="S::joseph@purplebeard.co.uk::a2840d26-4401-46ce-837a-825901afe1b0" providerId="AD" clId="Web-{2FAC22D6-A63E-D003-BB9F-E6C500A2A105}" dt="2021-12-28T01:15:14.497" v="892" actId="1076"/>
          <ac:spMkLst>
            <pc:docMk/>
            <pc:sldMk cId="4142256669" sldId="289"/>
            <ac:spMk id="4" creationId="{5F484A11-AFE2-4D9D-91EE-603F618ED9BC}"/>
          </ac:spMkLst>
        </pc:spChg>
      </pc:sldChg>
      <pc:sldChg chg="add del replId">
        <pc:chgData name="Joseph  Witcombe" userId="S::joseph@purplebeard.co.uk::a2840d26-4401-46ce-837a-825901afe1b0" providerId="AD" clId="Web-{2FAC22D6-A63E-D003-BB9F-E6C500A2A105}" dt="2021-12-28T00:38:45.916" v="436"/>
        <pc:sldMkLst>
          <pc:docMk/>
          <pc:sldMk cId="3274711407" sldId="290"/>
        </pc:sldMkLst>
      </pc:sldChg>
      <pc:sldChg chg="addSp delSp modSp add replId modNotes">
        <pc:chgData name="Joseph  Witcombe" userId="S::joseph@purplebeard.co.uk::a2840d26-4401-46ce-837a-825901afe1b0" providerId="AD" clId="Web-{2FAC22D6-A63E-D003-BB9F-E6C500A2A105}" dt="2021-12-28T02:13:22.299" v="995"/>
        <pc:sldMkLst>
          <pc:docMk/>
          <pc:sldMk cId="3049571407" sldId="291"/>
        </pc:sldMkLst>
        <pc:spChg chg="mod">
          <ac:chgData name="Joseph  Witcombe" userId="S::joseph@purplebeard.co.uk::a2840d26-4401-46ce-837a-825901afe1b0" providerId="AD" clId="Web-{2FAC22D6-A63E-D003-BB9F-E6C500A2A105}" dt="2021-12-28T01:15:31.920" v="893" actId="1076"/>
          <ac:spMkLst>
            <pc:docMk/>
            <pc:sldMk cId="3049571407" sldId="291"/>
            <ac:spMk id="2" creationId="{E3E9F866-B9A3-469E-AE33-EB840B39AC9A}"/>
          </ac:spMkLst>
        </pc:spChg>
        <pc:spChg chg="add mod">
          <ac:chgData name="Joseph  Witcombe" userId="S::joseph@purplebeard.co.uk::a2840d26-4401-46ce-837a-825901afe1b0" providerId="AD" clId="Web-{2FAC22D6-A63E-D003-BB9F-E6C500A2A105}" dt="2021-12-28T02:11:33.641" v="930" actId="20577"/>
          <ac:spMkLst>
            <pc:docMk/>
            <pc:sldMk cId="3049571407" sldId="291"/>
            <ac:spMk id="3" creationId="{4E5D8434-4F87-4F42-9A47-F33634D2F39C}"/>
          </ac:spMkLst>
        </pc:spChg>
        <pc:spChg chg="del mod">
          <ac:chgData name="Joseph  Witcombe" userId="S::joseph@purplebeard.co.uk::a2840d26-4401-46ce-837a-825901afe1b0" providerId="AD" clId="Web-{2FAC22D6-A63E-D003-BB9F-E6C500A2A105}" dt="2021-12-28T00:31:54.260" v="364"/>
          <ac:spMkLst>
            <pc:docMk/>
            <pc:sldMk cId="3049571407" sldId="291"/>
            <ac:spMk id="4" creationId="{5F484A11-AFE2-4D9D-91EE-603F618ED9BC}"/>
          </ac:spMkLst>
        </pc:spChg>
      </pc:sldChg>
      <pc:sldChg chg="addSp modSp add ord replId modNotes">
        <pc:chgData name="Joseph  Witcombe" userId="S::joseph@purplebeard.co.uk::a2840d26-4401-46ce-837a-825901afe1b0" providerId="AD" clId="Web-{2FAC22D6-A63E-D003-BB9F-E6C500A2A105}" dt="2021-12-28T02:12:31.283" v="964"/>
        <pc:sldMkLst>
          <pc:docMk/>
          <pc:sldMk cId="275886308" sldId="292"/>
        </pc:sldMkLst>
        <pc:spChg chg="mod">
          <ac:chgData name="Joseph  Witcombe" userId="S::joseph@purplebeard.co.uk::a2840d26-4401-46ce-837a-825901afe1b0" providerId="AD" clId="Web-{2FAC22D6-A63E-D003-BB9F-E6C500A2A105}" dt="2021-12-28T01:16:01.139" v="898" actId="1076"/>
          <ac:spMkLst>
            <pc:docMk/>
            <pc:sldMk cId="275886308" sldId="292"/>
            <ac:spMk id="2" creationId="{E3E9F866-B9A3-469E-AE33-EB840B39AC9A}"/>
          </ac:spMkLst>
        </pc:spChg>
        <pc:spChg chg="add mod">
          <ac:chgData name="Joseph  Witcombe" userId="S::joseph@purplebeard.co.uk::a2840d26-4401-46ce-837a-825901afe1b0" providerId="AD" clId="Web-{2FAC22D6-A63E-D003-BB9F-E6C500A2A105}" dt="2021-12-28T02:11:39.188" v="933" actId="20577"/>
          <ac:spMkLst>
            <pc:docMk/>
            <pc:sldMk cId="275886308" sldId="292"/>
            <ac:spMk id="3" creationId="{1E2D0A0A-9568-47AF-BA02-019FC2DF1833}"/>
          </ac:spMkLst>
        </pc:spChg>
        <pc:spChg chg="mod">
          <ac:chgData name="Joseph  Witcombe" userId="S::joseph@purplebeard.co.uk::a2840d26-4401-46ce-837a-825901afe1b0" providerId="AD" clId="Web-{2FAC22D6-A63E-D003-BB9F-E6C500A2A105}" dt="2021-12-28T00:32:44.984" v="373" actId="20577"/>
          <ac:spMkLst>
            <pc:docMk/>
            <pc:sldMk cId="275886308" sldId="292"/>
            <ac:spMk id="4" creationId="{5F484A11-AFE2-4D9D-91EE-603F618ED9BC}"/>
          </ac:spMkLst>
        </pc:spChg>
      </pc:sldChg>
      <pc:sldChg chg="modSp add ord replId">
        <pc:chgData name="Joseph  Witcombe" userId="S::joseph@purplebeard.co.uk::a2840d26-4401-46ce-837a-825901afe1b0" providerId="AD" clId="Web-{2FAC22D6-A63E-D003-BB9F-E6C500A2A105}" dt="2021-12-28T00:44:34.378" v="438" actId="20577"/>
        <pc:sldMkLst>
          <pc:docMk/>
          <pc:sldMk cId="3687360637" sldId="293"/>
        </pc:sldMkLst>
        <pc:spChg chg="mod">
          <ac:chgData name="Joseph  Witcombe" userId="S::joseph@purplebeard.co.uk::a2840d26-4401-46ce-837a-825901afe1b0" providerId="AD" clId="Web-{2FAC22D6-A63E-D003-BB9F-E6C500A2A105}" dt="2021-12-28T00:36:00.380" v="395" actId="20577"/>
          <ac:spMkLst>
            <pc:docMk/>
            <pc:sldMk cId="3687360637" sldId="293"/>
            <ac:spMk id="2" creationId="{E3E9F866-B9A3-469E-AE33-EB840B39AC9A}"/>
          </ac:spMkLst>
        </pc:spChg>
        <pc:spChg chg="mod">
          <ac:chgData name="Joseph  Witcombe" userId="S::joseph@purplebeard.co.uk::a2840d26-4401-46ce-837a-825901afe1b0" providerId="AD" clId="Web-{2FAC22D6-A63E-D003-BB9F-E6C500A2A105}" dt="2021-12-28T00:44:34.378" v="438" actId="20577"/>
          <ac:spMkLst>
            <pc:docMk/>
            <pc:sldMk cId="3687360637" sldId="293"/>
            <ac:spMk id="4" creationId="{5F484A11-AFE2-4D9D-91EE-603F618ED9BC}"/>
          </ac:spMkLst>
        </pc:spChg>
      </pc:sldChg>
      <pc:sldChg chg="modSp add ord replId">
        <pc:chgData name="Joseph  Witcombe" userId="S::joseph@purplebeard.co.uk::a2840d26-4401-46ce-837a-825901afe1b0" providerId="AD" clId="Web-{2FAC22D6-A63E-D003-BB9F-E6C500A2A105}" dt="2021-12-28T01:19:34.349" v="899" actId="20577"/>
        <pc:sldMkLst>
          <pc:docMk/>
          <pc:sldMk cId="1207423451" sldId="294"/>
        </pc:sldMkLst>
        <pc:spChg chg="mod">
          <ac:chgData name="Joseph  Witcombe" userId="S::joseph@purplebeard.co.uk::a2840d26-4401-46ce-837a-825901afe1b0" providerId="AD" clId="Web-{2FAC22D6-A63E-D003-BB9F-E6C500A2A105}" dt="2021-12-28T01:14:56.637" v="888" actId="1076"/>
          <ac:spMkLst>
            <pc:docMk/>
            <pc:sldMk cId="1207423451" sldId="294"/>
            <ac:spMk id="2" creationId="{E3E9F866-B9A3-469E-AE33-EB840B39AC9A}"/>
          </ac:spMkLst>
        </pc:spChg>
        <pc:spChg chg="mod">
          <ac:chgData name="Joseph  Witcombe" userId="S::joseph@purplebeard.co.uk::a2840d26-4401-46ce-837a-825901afe1b0" providerId="AD" clId="Web-{2FAC22D6-A63E-D003-BB9F-E6C500A2A105}" dt="2021-12-28T01:14:56.653" v="890" actId="1076"/>
          <ac:spMkLst>
            <pc:docMk/>
            <pc:sldMk cId="1207423451" sldId="294"/>
            <ac:spMk id="3" creationId="{1E2D0A0A-9568-47AF-BA02-019FC2DF1833}"/>
          </ac:spMkLst>
        </pc:spChg>
        <pc:spChg chg="mod">
          <ac:chgData name="Joseph  Witcombe" userId="S::joseph@purplebeard.co.uk::a2840d26-4401-46ce-837a-825901afe1b0" providerId="AD" clId="Web-{2FAC22D6-A63E-D003-BB9F-E6C500A2A105}" dt="2021-12-28T01:19:34.349" v="899" actId="20577"/>
          <ac:spMkLst>
            <pc:docMk/>
            <pc:sldMk cId="1207423451" sldId="294"/>
            <ac:spMk id="4" creationId="{5F484A11-AFE2-4D9D-91EE-603F618ED9BC}"/>
          </ac:spMkLst>
        </pc:spChg>
      </pc:sldChg>
      <pc:sldChg chg="modSp add ord replId">
        <pc:chgData name="Joseph  Witcombe" userId="S::joseph@purplebeard.co.uk::a2840d26-4401-46ce-837a-825901afe1b0" providerId="AD" clId="Web-{2FAC22D6-A63E-D003-BB9F-E6C500A2A105}" dt="2021-12-28T02:13:32.722" v="996"/>
        <pc:sldMkLst>
          <pc:docMk/>
          <pc:sldMk cId="765748334" sldId="295"/>
        </pc:sldMkLst>
        <pc:spChg chg="mod">
          <ac:chgData name="Joseph  Witcombe" userId="S::joseph@purplebeard.co.uk::a2840d26-4401-46ce-837a-825901afe1b0" providerId="AD" clId="Web-{2FAC22D6-A63E-D003-BB9F-E6C500A2A105}" dt="2021-12-28T01:14:41.715" v="885" actId="1076"/>
          <ac:spMkLst>
            <pc:docMk/>
            <pc:sldMk cId="765748334" sldId="295"/>
            <ac:spMk id="2" creationId="{E3E9F866-B9A3-469E-AE33-EB840B39AC9A}"/>
          </ac:spMkLst>
        </pc:spChg>
        <pc:spChg chg="mod">
          <ac:chgData name="Joseph  Witcombe" userId="S::joseph@purplebeard.co.uk::a2840d26-4401-46ce-837a-825901afe1b0" providerId="AD" clId="Web-{2FAC22D6-A63E-D003-BB9F-E6C500A2A105}" dt="2021-12-28T01:14:41.731" v="887" actId="1076"/>
          <ac:spMkLst>
            <pc:docMk/>
            <pc:sldMk cId="765748334" sldId="295"/>
            <ac:spMk id="3" creationId="{1E2D0A0A-9568-47AF-BA02-019FC2DF1833}"/>
          </ac:spMkLst>
        </pc:spChg>
        <pc:spChg chg="mod">
          <ac:chgData name="Joseph  Witcombe" userId="S::joseph@purplebeard.co.uk::a2840d26-4401-46ce-837a-825901afe1b0" providerId="AD" clId="Web-{2FAC22D6-A63E-D003-BB9F-E6C500A2A105}" dt="2021-12-28T01:14:41.731" v="886" actId="1076"/>
          <ac:spMkLst>
            <pc:docMk/>
            <pc:sldMk cId="765748334" sldId="295"/>
            <ac:spMk id="4" creationId="{5F484A11-AFE2-4D9D-91EE-603F618ED9BC}"/>
          </ac:spMkLst>
        </pc:spChg>
      </pc:sldChg>
      <pc:sldChg chg="modSp add ord replId modNotes">
        <pc:chgData name="Joseph  Witcombe" userId="S::joseph@purplebeard.co.uk::a2840d26-4401-46ce-837a-825901afe1b0" providerId="AD" clId="Web-{2FAC22D6-A63E-D003-BB9F-E6C500A2A105}" dt="2021-12-28T02:17:12.902" v="1048"/>
        <pc:sldMkLst>
          <pc:docMk/>
          <pc:sldMk cId="3448724903" sldId="296"/>
        </pc:sldMkLst>
        <pc:spChg chg="mod">
          <ac:chgData name="Joseph  Witcombe" userId="S::joseph@purplebeard.co.uk::a2840d26-4401-46ce-837a-825901afe1b0" providerId="AD" clId="Web-{2FAC22D6-A63E-D003-BB9F-E6C500A2A105}" dt="2021-12-28T01:14:26.074" v="882" actId="1076"/>
          <ac:spMkLst>
            <pc:docMk/>
            <pc:sldMk cId="3448724903" sldId="296"/>
            <ac:spMk id="2" creationId="{E3E9F866-B9A3-469E-AE33-EB840B39AC9A}"/>
          </ac:spMkLst>
        </pc:spChg>
        <pc:spChg chg="mod">
          <ac:chgData name="Joseph  Witcombe" userId="S::joseph@purplebeard.co.uk::a2840d26-4401-46ce-837a-825901afe1b0" providerId="AD" clId="Web-{2FAC22D6-A63E-D003-BB9F-E6C500A2A105}" dt="2021-12-28T01:14:26.090" v="884" actId="1076"/>
          <ac:spMkLst>
            <pc:docMk/>
            <pc:sldMk cId="3448724903" sldId="296"/>
            <ac:spMk id="3" creationId="{1E2D0A0A-9568-47AF-BA02-019FC2DF1833}"/>
          </ac:spMkLst>
        </pc:spChg>
        <pc:spChg chg="mod">
          <ac:chgData name="Joseph  Witcombe" userId="S::joseph@purplebeard.co.uk::a2840d26-4401-46ce-837a-825901afe1b0" providerId="AD" clId="Web-{2FAC22D6-A63E-D003-BB9F-E6C500A2A105}" dt="2021-12-28T01:14:26.090" v="883" actId="1076"/>
          <ac:spMkLst>
            <pc:docMk/>
            <pc:sldMk cId="3448724903" sldId="296"/>
            <ac:spMk id="4" creationId="{5F484A11-AFE2-4D9D-91EE-603F618ED9BC}"/>
          </ac:spMkLst>
        </pc:spChg>
      </pc:sldChg>
      <pc:sldChg chg="addSp delSp modSp add replId">
        <pc:chgData name="Joseph  Witcombe" userId="S::joseph@purplebeard.co.uk::a2840d26-4401-46ce-837a-825901afe1b0" providerId="AD" clId="Web-{2FAC22D6-A63E-D003-BB9F-E6C500A2A105}" dt="2021-12-28T02:23:41.629" v="1131"/>
        <pc:sldMkLst>
          <pc:docMk/>
          <pc:sldMk cId="3433474900" sldId="297"/>
        </pc:sldMkLst>
        <pc:spChg chg="mod">
          <ac:chgData name="Joseph  Witcombe" userId="S::joseph@purplebeard.co.uk::a2840d26-4401-46ce-837a-825901afe1b0" providerId="AD" clId="Web-{2FAC22D6-A63E-D003-BB9F-E6C500A2A105}" dt="2021-12-28T01:22:17.635" v="913" actId="20577"/>
          <ac:spMkLst>
            <pc:docMk/>
            <pc:sldMk cId="3433474900" sldId="297"/>
            <ac:spMk id="2" creationId="{E3E9F866-B9A3-469E-AE33-EB840B39AC9A}"/>
          </ac:spMkLst>
        </pc:spChg>
        <pc:spChg chg="del">
          <ac:chgData name="Joseph  Witcombe" userId="S::joseph@purplebeard.co.uk::a2840d26-4401-46ce-837a-825901afe1b0" providerId="AD" clId="Web-{2FAC22D6-A63E-D003-BB9F-E6C500A2A105}" dt="2021-12-28T02:18:26.059" v="1050"/>
          <ac:spMkLst>
            <pc:docMk/>
            <pc:sldMk cId="3433474900" sldId="297"/>
            <ac:spMk id="3" creationId="{1E2D0A0A-9568-47AF-BA02-019FC2DF1833}"/>
          </ac:spMkLst>
        </pc:spChg>
        <pc:spChg chg="del">
          <ac:chgData name="Joseph  Witcombe" userId="S::joseph@purplebeard.co.uk::a2840d26-4401-46ce-837a-825901afe1b0" providerId="AD" clId="Web-{2FAC22D6-A63E-D003-BB9F-E6C500A2A105}" dt="2021-12-28T02:18:22.278" v="1049"/>
          <ac:spMkLst>
            <pc:docMk/>
            <pc:sldMk cId="3433474900" sldId="297"/>
            <ac:spMk id="4" creationId="{5F484A11-AFE2-4D9D-91EE-603F618ED9BC}"/>
          </ac:spMkLst>
        </pc:spChg>
        <pc:graphicFrameChg chg="add mod modGraphic">
          <ac:chgData name="Joseph  Witcombe" userId="S::joseph@purplebeard.co.uk::a2840d26-4401-46ce-837a-825901afe1b0" providerId="AD" clId="Web-{2FAC22D6-A63E-D003-BB9F-E6C500A2A105}" dt="2021-12-28T02:23:41.629" v="1131"/>
          <ac:graphicFrameMkLst>
            <pc:docMk/>
            <pc:sldMk cId="3433474900" sldId="297"/>
            <ac:graphicFrameMk id="5" creationId="{9E9669E6-1058-4D65-9991-20C5CD8515A0}"/>
          </ac:graphicFrameMkLst>
        </pc:graphicFrameChg>
      </pc:sldChg>
    </pc:docChg>
  </pc:docChgLst>
  <pc:docChgLst>
    <pc:chgData name="Joseph  Witcombe" userId="S::joseph@purplebeard.co.uk::a2840d26-4401-46ce-837a-825901afe1b0" providerId="AD" clId="Web-{59FE0B00-85C7-E9BC-B7C8-498D63D4D6E7}"/>
    <pc:docChg chg="addSld modSld sldOrd">
      <pc:chgData name="Joseph  Witcombe" userId="S::joseph@purplebeard.co.uk::a2840d26-4401-46ce-837a-825901afe1b0" providerId="AD" clId="Web-{59FE0B00-85C7-E9BC-B7C8-498D63D4D6E7}" dt="2022-01-01T01:30:09.479" v="725"/>
      <pc:docMkLst>
        <pc:docMk/>
      </pc:docMkLst>
      <pc:sldChg chg="modSp modNotes">
        <pc:chgData name="Joseph  Witcombe" userId="S::joseph@purplebeard.co.uk::a2840d26-4401-46ce-837a-825901afe1b0" providerId="AD" clId="Web-{59FE0B00-85C7-E9BC-B7C8-498D63D4D6E7}" dt="2022-01-01T01:25:44.583" v="721"/>
        <pc:sldMkLst>
          <pc:docMk/>
          <pc:sldMk cId="3588611987" sldId="297"/>
        </pc:sldMkLst>
        <pc:spChg chg="mod">
          <ac:chgData name="Joseph  Witcombe" userId="S::joseph@purplebeard.co.uk::a2840d26-4401-46ce-837a-825901afe1b0" providerId="AD" clId="Web-{59FE0B00-85C7-E9BC-B7C8-498D63D4D6E7}" dt="2022-01-01T01:23:26.143" v="702" actId="14100"/>
          <ac:spMkLst>
            <pc:docMk/>
            <pc:sldMk cId="3588611987" sldId="297"/>
            <ac:spMk id="2" creationId="{E3E9F866-B9A3-469E-AE33-EB840B39AC9A}"/>
          </ac:spMkLst>
        </pc:spChg>
      </pc:sldChg>
      <pc:sldChg chg="modNotes">
        <pc:chgData name="Joseph  Witcombe" userId="S::joseph@purplebeard.co.uk::a2840d26-4401-46ce-837a-825901afe1b0" providerId="AD" clId="Web-{59FE0B00-85C7-E9BC-B7C8-498D63D4D6E7}" dt="2022-01-01T01:30:09.479" v="725"/>
        <pc:sldMkLst>
          <pc:docMk/>
          <pc:sldMk cId="2950127719" sldId="299"/>
        </pc:sldMkLst>
      </pc:sldChg>
      <pc:sldChg chg="ord">
        <pc:chgData name="Joseph  Witcombe" userId="S::joseph@purplebeard.co.uk::a2840d26-4401-46ce-837a-825901afe1b0" providerId="AD" clId="Web-{59FE0B00-85C7-E9BC-B7C8-498D63D4D6E7}" dt="2022-01-01T01:22:06.845" v="687"/>
        <pc:sldMkLst>
          <pc:docMk/>
          <pc:sldMk cId="1302601540" sldId="301"/>
        </pc:sldMkLst>
      </pc:sldChg>
      <pc:sldChg chg="ord">
        <pc:chgData name="Joseph  Witcombe" userId="S::joseph@purplebeard.co.uk::a2840d26-4401-46ce-837a-825901afe1b0" providerId="AD" clId="Web-{59FE0B00-85C7-E9BC-B7C8-498D63D4D6E7}" dt="2022-01-01T01:23:56.941" v="711"/>
        <pc:sldMkLst>
          <pc:docMk/>
          <pc:sldMk cId="1617218094" sldId="305"/>
        </pc:sldMkLst>
      </pc:sldChg>
      <pc:sldChg chg="ord">
        <pc:chgData name="Joseph  Witcombe" userId="S::joseph@purplebeard.co.uk::a2840d26-4401-46ce-837a-825901afe1b0" providerId="AD" clId="Web-{59FE0B00-85C7-E9BC-B7C8-498D63D4D6E7}" dt="2022-01-01T01:23:58.784" v="712"/>
        <pc:sldMkLst>
          <pc:docMk/>
          <pc:sldMk cId="3844503272" sldId="306"/>
        </pc:sldMkLst>
      </pc:sldChg>
      <pc:sldChg chg="addSp delSp modSp add ord replId">
        <pc:chgData name="Joseph  Witcombe" userId="S::joseph@purplebeard.co.uk::a2840d26-4401-46ce-837a-825901afe1b0" providerId="AD" clId="Web-{59FE0B00-85C7-E9BC-B7C8-498D63D4D6E7}" dt="2022-01-01T01:21:59.438" v="686"/>
        <pc:sldMkLst>
          <pc:docMk/>
          <pc:sldMk cId="1927098626" sldId="307"/>
        </pc:sldMkLst>
        <pc:spChg chg="del mod">
          <ac:chgData name="Joseph  Witcombe" userId="S::joseph@purplebeard.co.uk::a2840d26-4401-46ce-837a-825901afe1b0" providerId="AD" clId="Web-{59FE0B00-85C7-E9BC-B7C8-498D63D4D6E7}" dt="2021-12-31T18:31:22.563" v="515"/>
          <ac:spMkLst>
            <pc:docMk/>
            <pc:sldMk cId="1927098626" sldId="307"/>
            <ac:spMk id="2" creationId="{E3E9F866-B9A3-469E-AE33-EB840B39AC9A}"/>
          </ac:spMkLst>
        </pc:spChg>
        <pc:spChg chg="del mod">
          <ac:chgData name="Joseph  Witcombe" userId="S::joseph@purplebeard.co.uk::a2840d26-4401-46ce-837a-825901afe1b0" providerId="AD" clId="Web-{59FE0B00-85C7-E9BC-B7C8-498D63D4D6E7}" dt="2021-12-31T18:26:38.015" v="200"/>
          <ac:spMkLst>
            <pc:docMk/>
            <pc:sldMk cId="1927098626" sldId="307"/>
            <ac:spMk id="6" creationId="{0891F82D-B04B-438B-BB5B-7A377E677798}"/>
          </ac:spMkLst>
        </pc:spChg>
        <pc:graphicFrameChg chg="add del mod">
          <ac:chgData name="Joseph  Witcombe" userId="S::joseph@purplebeard.co.uk::a2840d26-4401-46ce-837a-825901afe1b0" providerId="AD" clId="Web-{59FE0B00-85C7-E9BC-B7C8-498D63D4D6E7}" dt="2021-12-31T18:29:53.653" v="398"/>
          <ac:graphicFrameMkLst>
            <pc:docMk/>
            <pc:sldMk cId="1927098626" sldId="307"/>
            <ac:graphicFrameMk id="4" creationId="{43A145B9-5882-4D7C-99E9-BFF2F479DC78}"/>
          </ac:graphicFrameMkLst>
        </pc:graphicFrameChg>
        <pc:graphicFrameChg chg="add del mod modGraphic">
          <ac:chgData name="Joseph  Witcombe" userId="S::joseph@purplebeard.co.uk::a2840d26-4401-46ce-837a-825901afe1b0" providerId="AD" clId="Web-{59FE0B00-85C7-E9BC-B7C8-498D63D4D6E7}" dt="2021-12-31T18:33:27.584" v="661"/>
          <ac:graphicFrameMkLst>
            <pc:docMk/>
            <pc:sldMk cId="1927098626" sldId="307"/>
            <ac:graphicFrameMk id="5" creationId="{220FBD1E-D781-42DE-A166-3407F5834B0D}"/>
          </ac:graphicFrameMkLst>
        </pc:graphicFrameChg>
      </pc:sldChg>
      <pc:sldChg chg="modSp add ord replId">
        <pc:chgData name="Joseph  Witcombe" userId="S::joseph@purplebeard.co.uk::a2840d26-4401-46ce-837a-825901afe1b0" providerId="AD" clId="Web-{59FE0B00-85C7-E9BC-B7C8-498D63D4D6E7}" dt="2022-01-01T01:23:18.315" v="698"/>
        <pc:sldMkLst>
          <pc:docMk/>
          <pc:sldMk cId="4013023479" sldId="308"/>
        </pc:sldMkLst>
        <pc:spChg chg="mod">
          <ac:chgData name="Joseph  Witcombe" userId="S::joseph@purplebeard.co.uk::a2840d26-4401-46ce-837a-825901afe1b0" providerId="AD" clId="Web-{59FE0B00-85C7-E9BC-B7C8-498D63D4D6E7}" dt="2022-01-01T01:23:13.908" v="697" actId="1076"/>
          <ac:spMkLst>
            <pc:docMk/>
            <pc:sldMk cId="4013023479" sldId="308"/>
            <ac:spMk id="2" creationId="{E3E9F866-B9A3-469E-AE33-EB840B39AC9A}"/>
          </ac:spMkLst>
        </pc:spChg>
      </pc:sldChg>
    </pc:docChg>
  </pc:docChgLst>
  <pc:docChgLst>
    <pc:chgData name="Joseph  Witcombe" userId="S::joseph@purplebeard.co.uk::a2840d26-4401-46ce-837a-825901afe1b0" providerId="AD" clId="Web-{2F327FCB-48DE-EE89-B68D-A69E6BFA0E41}"/>
    <pc:docChg chg="modSld">
      <pc:chgData name="Joseph  Witcombe" userId="S::joseph@purplebeard.co.uk::a2840d26-4401-46ce-837a-825901afe1b0" providerId="AD" clId="Web-{2F327FCB-48DE-EE89-B68D-A69E6BFA0E41}" dt="2022-02-10T04:04:19.428" v="1"/>
      <pc:docMkLst>
        <pc:docMk/>
      </pc:docMkLst>
      <pc:sldChg chg="addSp delSp">
        <pc:chgData name="Joseph  Witcombe" userId="S::joseph@purplebeard.co.uk::a2840d26-4401-46ce-837a-825901afe1b0" providerId="AD" clId="Web-{2F327FCB-48DE-EE89-B68D-A69E6BFA0E41}" dt="2022-02-10T04:04:19.428" v="1"/>
        <pc:sldMkLst>
          <pc:docMk/>
          <pc:sldMk cId="3687360637" sldId="293"/>
        </pc:sldMkLst>
        <pc:spChg chg="add del">
          <ac:chgData name="Joseph  Witcombe" userId="S::joseph@purplebeard.co.uk::a2840d26-4401-46ce-837a-825901afe1b0" providerId="AD" clId="Web-{2F327FCB-48DE-EE89-B68D-A69E6BFA0E41}" dt="2022-02-10T04:04:19.428" v="1"/>
          <ac:spMkLst>
            <pc:docMk/>
            <pc:sldMk cId="3687360637" sldId="293"/>
            <ac:spMk id="7" creationId="{73AB51BE-0471-4D7F-B608-192D160ECF9C}"/>
          </ac:spMkLst>
        </pc:spChg>
      </pc:sldChg>
    </pc:docChg>
  </pc:docChgLst>
  <pc:docChgLst>
    <pc:chgData name="Joseph  Witcombe" userId="S::joseph@purplebeard.co.uk::a2840d26-4401-46ce-837a-825901afe1b0" providerId="AD" clId="Web-{3FAB2A69-B332-7561-9110-E1B6D14BD42E}"/>
    <pc:docChg chg="modSld">
      <pc:chgData name="Joseph  Witcombe" userId="S::joseph@purplebeard.co.uk::a2840d26-4401-46ce-837a-825901afe1b0" providerId="AD" clId="Web-{3FAB2A69-B332-7561-9110-E1B6D14BD42E}" dt="2022-03-10T15:17:55.410" v="12" actId="20577"/>
      <pc:docMkLst>
        <pc:docMk/>
      </pc:docMkLst>
      <pc:sldChg chg="modSp">
        <pc:chgData name="Joseph  Witcombe" userId="S::joseph@purplebeard.co.uk::a2840d26-4401-46ce-837a-825901afe1b0" providerId="AD" clId="Web-{3FAB2A69-B332-7561-9110-E1B6D14BD42E}" dt="2022-03-10T15:17:55.410" v="12" actId="20577"/>
        <pc:sldMkLst>
          <pc:docMk/>
          <pc:sldMk cId="3208786145" sldId="312"/>
        </pc:sldMkLst>
        <pc:spChg chg="mod">
          <ac:chgData name="Joseph  Witcombe" userId="S::joseph@purplebeard.co.uk::a2840d26-4401-46ce-837a-825901afe1b0" providerId="AD" clId="Web-{3FAB2A69-B332-7561-9110-E1B6D14BD42E}" dt="2022-03-10T15:17:55.410" v="12" actId="20577"/>
          <ac:spMkLst>
            <pc:docMk/>
            <pc:sldMk cId="3208786145" sldId="312"/>
            <ac:spMk id="6" creationId="{EE1C1393-6558-4322-A1C5-F582FED6201F}"/>
          </ac:spMkLst>
        </pc:spChg>
      </pc:sldChg>
      <pc:sldChg chg="modSp">
        <pc:chgData name="Joseph  Witcombe" userId="S::joseph@purplebeard.co.uk::a2840d26-4401-46ce-837a-825901afe1b0" providerId="AD" clId="Web-{3FAB2A69-B332-7561-9110-E1B6D14BD42E}" dt="2022-03-10T15:16:57.969" v="1" actId="20577"/>
        <pc:sldMkLst>
          <pc:docMk/>
          <pc:sldMk cId="584389882" sldId="331"/>
        </pc:sldMkLst>
        <pc:spChg chg="mod">
          <ac:chgData name="Joseph  Witcombe" userId="S::joseph@purplebeard.co.uk::a2840d26-4401-46ce-837a-825901afe1b0" providerId="AD" clId="Web-{3FAB2A69-B332-7561-9110-E1B6D14BD42E}" dt="2022-03-10T15:16:57.969" v="1" actId="20577"/>
          <ac:spMkLst>
            <pc:docMk/>
            <pc:sldMk cId="584389882" sldId="331"/>
            <ac:spMk id="6" creationId="{EE1C1393-6558-4322-A1C5-F582FED6201F}"/>
          </ac:spMkLst>
        </pc:spChg>
      </pc:sldChg>
    </pc:docChg>
  </pc:docChgLst>
  <pc:docChgLst>
    <pc:chgData name="Joseph  Witcombe" userId="S::joseph@purplebeard.co.uk::a2840d26-4401-46ce-837a-825901afe1b0" providerId="AD" clId="Web-{DFDD1ED4-322B-9006-7596-7C8BEDFC8968}"/>
    <pc:docChg chg="delSld modSld">
      <pc:chgData name="Joseph  Witcombe" userId="S::joseph@purplebeard.co.uk::a2840d26-4401-46ce-837a-825901afe1b0" providerId="AD" clId="Web-{DFDD1ED4-322B-9006-7596-7C8BEDFC8968}" dt="2022-03-13T18:32:15.074" v="101" actId="20577"/>
      <pc:docMkLst>
        <pc:docMk/>
      </pc:docMkLst>
      <pc:sldChg chg="modSp">
        <pc:chgData name="Joseph  Witcombe" userId="S::joseph@purplebeard.co.uk::a2840d26-4401-46ce-837a-825901afe1b0" providerId="AD" clId="Web-{DFDD1ED4-322B-9006-7596-7C8BEDFC8968}" dt="2022-03-13T18:24:44.964" v="22" actId="20577"/>
        <pc:sldMkLst>
          <pc:docMk/>
          <pc:sldMk cId="890377984" sldId="355"/>
        </pc:sldMkLst>
        <pc:spChg chg="mod">
          <ac:chgData name="Joseph  Witcombe" userId="S::joseph@purplebeard.co.uk::a2840d26-4401-46ce-837a-825901afe1b0" providerId="AD" clId="Web-{DFDD1ED4-322B-9006-7596-7C8BEDFC8968}" dt="2022-03-13T18:24:44.964" v="22" actId="20577"/>
          <ac:spMkLst>
            <pc:docMk/>
            <pc:sldMk cId="890377984" sldId="355"/>
            <ac:spMk id="10" creationId="{52E57175-69C7-4EE7-B0CC-F1648CE97BB3}"/>
          </ac:spMkLst>
        </pc:spChg>
      </pc:sldChg>
      <pc:sldChg chg="modSp">
        <pc:chgData name="Joseph  Witcombe" userId="S::joseph@purplebeard.co.uk::a2840d26-4401-46ce-837a-825901afe1b0" providerId="AD" clId="Web-{DFDD1ED4-322B-9006-7596-7C8BEDFC8968}" dt="2022-03-13T18:27:49.085" v="47" actId="20577"/>
        <pc:sldMkLst>
          <pc:docMk/>
          <pc:sldMk cId="1801737776" sldId="364"/>
        </pc:sldMkLst>
        <pc:spChg chg="mod">
          <ac:chgData name="Joseph  Witcombe" userId="S::joseph@purplebeard.co.uk::a2840d26-4401-46ce-837a-825901afe1b0" providerId="AD" clId="Web-{DFDD1ED4-322B-9006-7596-7C8BEDFC8968}" dt="2022-03-13T18:27:49.085" v="47" actId="20577"/>
          <ac:spMkLst>
            <pc:docMk/>
            <pc:sldMk cId="1801737776" sldId="364"/>
            <ac:spMk id="4" creationId="{AC0D4CE4-3B62-4534-BE6B-EAD39A58198E}"/>
          </ac:spMkLst>
        </pc:spChg>
      </pc:sldChg>
      <pc:sldChg chg="modSp">
        <pc:chgData name="Joseph  Witcombe" userId="S::joseph@purplebeard.co.uk::a2840d26-4401-46ce-837a-825901afe1b0" providerId="AD" clId="Web-{DFDD1ED4-322B-9006-7596-7C8BEDFC8968}" dt="2022-03-13T18:28:59.777" v="54"/>
        <pc:sldMkLst>
          <pc:docMk/>
          <pc:sldMk cId="3125349754" sldId="367"/>
        </pc:sldMkLst>
        <pc:graphicFrameChg chg="mod modGraphic">
          <ac:chgData name="Joseph  Witcombe" userId="S::joseph@purplebeard.co.uk::a2840d26-4401-46ce-837a-825901afe1b0" providerId="AD" clId="Web-{DFDD1ED4-322B-9006-7596-7C8BEDFC8968}" dt="2022-03-13T18:28:59.777" v="54"/>
          <ac:graphicFrameMkLst>
            <pc:docMk/>
            <pc:sldMk cId="3125349754" sldId="367"/>
            <ac:graphicFrameMk id="5" creationId="{220FBD1E-D781-42DE-A166-3407F5834B0D}"/>
          </ac:graphicFrameMkLst>
        </pc:graphicFrameChg>
      </pc:sldChg>
      <pc:sldChg chg="modSp">
        <pc:chgData name="Joseph  Witcombe" userId="S::joseph@purplebeard.co.uk::a2840d26-4401-46ce-837a-825901afe1b0" providerId="AD" clId="Web-{DFDD1ED4-322B-9006-7596-7C8BEDFC8968}" dt="2022-03-13T18:32:15.074" v="101" actId="20577"/>
        <pc:sldMkLst>
          <pc:docMk/>
          <pc:sldMk cId="373072796" sldId="368"/>
        </pc:sldMkLst>
        <pc:spChg chg="mod">
          <ac:chgData name="Joseph  Witcombe" userId="S::joseph@purplebeard.co.uk::a2840d26-4401-46ce-837a-825901afe1b0" providerId="AD" clId="Web-{DFDD1ED4-322B-9006-7596-7C8BEDFC8968}" dt="2022-03-13T18:32:15.074" v="101" actId="20577"/>
          <ac:spMkLst>
            <pc:docMk/>
            <pc:sldMk cId="373072796" sldId="368"/>
            <ac:spMk id="6" creationId="{EE1C1393-6558-4322-A1C5-F582FED6201F}"/>
          </ac:spMkLst>
        </pc:spChg>
      </pc:sldChg>
      <pc:sldChg chg="modSp">
        <pc:chgData name="Joseph  Witcombe" userId="S::joseph@purplebeard.co.uk::a2840d26-4401-46ce-837a-825901afe1b0" providerId="AD" clId="Web-{DFDD1ED4-322B-9006-7596-7C8BEDFC8968}" dt="2022-03-13T18:20:35.167" v="7" actId="20577"/>
        <pc:sldMkLst>
          <pc:docMk/>
          <pc:sldMk cId="718411597" sldId="369"/>
        </pc:sldMkLst>
        <pc:spChg chg="mod">
          <ac:chgData name="Joseph  Witcombe" userId="S::joseph@purplebeard.co.uk::a2840d26-4401-46ce-837a-825901afe1b0" providerId="AD" clId="Web-{DFDD1ED4-322B-9006-7596-7C8BEDFC8968}" dt="2022-03-13T18:20:35.167" v="7" actId="20577"/>
          <ac:spMkLst>
            <pc:docMk/>
            <pc:sldMk cId="718411597" sldId="369"/>
            <ac:spMk id="5" creationId="{481AA86E-3DC1-4DCA-BC38-33D5B631259A}"/>
          </ac:spMkLst>
        </pc:spChg>
      </pc:sldChg>
      <pc:sldChg chg="modSp del">
        <pc:chgData name="Joseph  Witcombe" userId="S::joseph@purplebeard.co.uk::a2840d26-4401-46ce-837a-825901afe1b0" providerId="AD" clId="Web-{DFDD1ED4-322B-9006-7596-7C8BEDFC8968}" dt="2022-03-13T18:28:45.792" v="48"/>
        <pc:sldMkLst>
          <pc:docMk/>
          <pc:sldMk cId="1138251593" sldId="370"/>
        </pc:sldMkLst>
        <pc:spChg chg="mod">
          <ac:chgData name="Joseph  Witcombe" userId="S::joseph@purplebeard.co.uk::a2840d26-4401-46ce-837a-825901afe1b0" providerId="AD" clId="Web-{DFDD1ED4-322B-9006-7596-7C8BEDFC8968}" dt="2022-03-13T18:24:36.932" v="20" actId="20577"/>
          <ac:spMkLst>
            <pc:docMk/>
            <pc:sldMk cId="1138251593" sldId="370"/>
            <ac:spMk id="5" creationId="{481AA86E-3DC1-4DCA-BC38-33D5B631259A}"/>
          </ac:spMkLst>
        </pc:spChg>
      </pc:sldChg>
    </pc:docChg>
  </pc:docChgLst>
  <pc:docChgLst>
    <pc:chgData name="Joseph  Witcombe" userId="a2840d26-4401-46ce-837a-825901afe1b0" providerId="ADAL" clId="{C4424B7A-7A25-4D06-AD0F-F5BB98780ECA}"/>
    <pc:docChg chg="undo custSel addSld delSld modSld sldOrd">
      <pc:chgData name="Joseph  Witcombe" userId="a2840d26-4401-46ce-837a-825901afe1b0" providerId="ADAL" clId="{C4424B7A-7A25-4D06-AD0F-F5BB98780ECA}" dt="2021-12-30T21:07:05.936" v="2175" actId="20577"/>
      <pc:docMkLst>
        <pc:docMk/>
      </pc:docMkLst>
      <pc:sldChg chg="delSp mod">
        <pc:chgData name="Joseph  Witcombe" userId="a2840d26-4401-46ce-837a-825901afe1b0" providerId="ADAL" clId="{C4424B7A-7A25-4D06-AD0F-F5BB98780ECA}" dt="2021-12-30T21:01:07.572" v="2122" actId="478"/>
        <pc:sldMkLst>
          <pc:docMk/>
          <pc:sldMk cId="0" sldId="263"/>
        </pc:sldMkLst>
        <pc:spChg chg="del">
          <ac:chgData name="Joseph  Witcombe" userId="a2840d26-4401-46ce-837a-825901afe1b0" providerId="ADAL" clId="{C4424B7A-7A25-4D06-AD0F-F5BB98780ECA}" dt="2021-12-30T21:01:07.572" v="2122" actId="478"/>
          <ac:spMkLst>
            <pc:docMk/>
            <pc:sldMk cId="0" sldId="263"/>
            <ac:spMk id="103" creationId="{00000000-0000-0000-0000-000000000000}"/>
          </ac:spMkLst>
        </pc:spChg>
      </pc:sldChg>
      <pc:sldChg chg="delSp modSp mod modNotesTx">
        <pc:chgData name="Joseph  Witcombe" userId="a2840d26-4401-46ce-837a-825901afe1b0" providerId="ADAL" clId="{C4424B7A-7A25-4D06-AD0F-F5BB98780ECA}" dt="2021-12-30T21:01:14.880" v="2124" actId="478"/>
        <pc:sldMkLst>
          <pc:docMk/>
          <pc:sldMk cId="4142256669" sldId="289"/>
        </pc:sldMkLst>
        <pc:spChg chg="mod">
          <ac:chgData name="Joseph  Witcombe" userId="a2840d26-4401-46ce-837a-825901afe1b0" providerId="ADAL" clId="{C4424B7A-7A25-4D06-AD0F-F5BB98780ECA}" dt="2021-12-30T20:56:04.399" v="2073" actId="20577"/>
          <ac:spMkLst>
            <pc:docMk/>
            <pc:sldMk cId="4142256669" sldId="289"/>
            <ac:spMk id="4" creationId="{5F484A11-AFE2-4D9D-91EE-603F618ED9BC}"/>
          </ac:spMkLst>
        </pc:spChg>
        <pc:spChg chg="del mod">
          <ac:chgData name="Joseph  Witcombe" userId="a2840d26-4401-46ce-837a-825901afe1b0" providerId="ADAL" clId="{C4424B7A-7A25-4D06-AD0F-F5BB98780ECA}" dt="2021-12-30T21:01:14.880" v="2124" actId="478"/>
          <ac:spMkLst>
            <pc:docMk/>
            <pc:sldMk cId="4142256669" sldId="289"/>
            <ac:spMk id="103" creationId="{00000000-0000-0000-0000-000000000000}"/>
          </ac:spMkLst>
        </pc:spChg>
      </pc:sldChg>
      <pc:sldChg chg="delSp modSp mod">
        <pc:chgData name="Joseph  Witcombe" userId="a2840d26-4401-46ce-837a-825901afe1b0" providerId="ADAL" clId="{C4424B7A-7A25-4D06-AD0F-F5BB98780ECA}" dt="2021-12-30T21:01:30.612" v="2126" actId="478"/>
        <pc:sldMkLst>
          <pc:docMk/>
          <pc:sldMk cId="3049571407" sldId="291"/>
        </pc:sldMkLst>
        <pc:spChg chg="mod">
          <ac:chgData name="Joseph  Witcombe" userId="a2840d26-4401-46ce-837a-825901afe1b0" providerId="ADAL" clId="{C4424B7A-7A25-4D06-AD0F-F5BB98780ECA}" dt="2021-12-30T20:55:12.507" v="2050" actId="20577"/>
          <ac:spMkLst>
            <pc:docMk/>
            <pc:sldMk cId="3049571407" sldId="291"/>
            <ac:spMk id="3" creationId="{4E5D8434-4F87-4F42-9A47-F33634D2F39C}"/>
          </ac:spMkLst>
        </pc:spChg>
        <pc:spChg chg="del">
          <ac:chgData name="Joseph  Witcombe" userId="a2840d26-4401-46ce-837a-825901afe1b0" providerId="ADAL" clId="{C4424B7A-7A25-4D06-AD0F-F5BB98780ECA}" dt="2021-12-30T21:01:30.612" v="2126" actId="478"/>
          <ac:spMkLst>
            <pc:docMk/>
            <pc:sldMk cId="3049571407" sldId="291"/>
            <ac:spMk id="103" creationId="{00000000-0000-0000-0000-000000000000}"/>
          </ac:spMkLst>
        </pc:spChg>
      </pc:sldChg>
      <pc:sldChg chg="addSp delSp modSp mod">
        <pc:chgData name="Joseph  Witcombe" userId="a2840d26-4401-46ce-837a-825901afe1b0" providerId="ADAL" clId="{C4424B7A-7A25-4D06-AD0F-F5BB98780ECA}" dt="2021-12-30T21:01:22.413" v="2125" actId="478"/>
        <pc:sldMkLst>
          <pc:docMk/>
          <pc:sldMk cId="275886308" sldId="292"/>
        </pc:sldMkLst>
        <pc:spChg chg="mod">
          <ac:chgData name="Joseph  Witcombe" userId="a2840d26-4401-46ce-837a-825901afe1b0" providerId="ADAL" clId="{C4424B7A-7A25-4D06-AD0F-F5BB98780ECA}" dt="2021-12-30T20:52:29.491" v="2009" actId="1076"/>
          <ac:spMkLst>
            <pc:docMk/>
            <pc:sldMk cId="275886308" sldId="292"/>
            <ac:spMk id="2" creationId="{E3E9F866-B9A3-469E-AE33-EB840B39AC9A}"/>
          </ac:spMkLst>
        </pc:spChg>
        <pc:spChg chg="mod">
          <ac:chgData name="Joseph  Witcombe" userId="a2840d26-4401-46ce-837a-825901afe1b0" providerId="ADAL" clId="{C4424B7A-7A25-4D06-AD0F-F5BB98780ECA}" dt="2021-12-30T20:54:22.719" v="2047" actId="20577"/>
          <ac:spMkLst>
            <pc:docMk/>
            <pc:sldMk cId="275886308" sldId="292"/>
            <ac:spMk id="3" creationId="{1E2D0A0A-9568-47AF-BA02-019FC2DF1833}"/>
          </ac:spMkLst>
        </pc:spChg>
        <pc:spChg chg="add mod">
          <ac:chgData name="Joseph  Witcombe" userId="a2840d26-4401-46ce-837a-825901afe1b0" providerId="ADAL" clId="{C4424B7A-7A25-4D06-AD0F-F5BB98780ECA}" dt="2021-12-30T20:55:22.656" v="2053" actId="20577"/>
          <ac:spMkLst>
            <pc:docMk/>
            <pc:sldMk cId="275886308" sldId="292"/>
            <ac:spMk id="8" creationId="{15C0F16B-F4D7-4C32-B701-22EDB2C756E4}"/>
          </ac:spMkLst>
        </pc:spChg>
        <pc:spChg chg="del">
          <ac:chgData name="Joseph  Witcombe" userId="a2840d26-4401-46ce-837a-825901afe1b0" providerId="ADAL" clId="{C4424B7A-7A25-4D06-AD0F-F5BB98780ECA}" dt="2021-12-30T21:01:22.413" v="2125" actId="478"/>
          <ac:spMkLst>
            <pc:docMk/>
            <pc:sldMk cId="275886308" sldId="292"/>
            <ac:spMk id="103" creationId="{00000000-0000-0000-0000-000000000000}"/>
          </ac:spMkLst>
        </pc:spChg>
      </pc:sldChg>
      <pc:sldChg chg="delSp modSp mod">
        <pc:chgData name="Joseph  Witcombe" userId="a2840d26-4401-46ce-837a-825901afe1b0" providerId="ADAL" clId="{C4424B7A-7A25-4D06-AD0F-F5BB98780ECA}" dt="2021-12-30T21:02:36.223" v="2157" actId="20577"/>
        <pc:sldMkLst>
          <pc:docMk/>
          <pc:sldMk cId="3687360637" sldId="293"/>
        </pc:sldMkLst>
        <pc:spChg chg="mod">
          <ac:chgData name="Joseph  Witcombe" userId="a2840d26-4401-46ce-837a-825901afe1b0" providerId="ADAL" clId="{C4424B7A-7A25-4D06-AD0F-F5BB98780ECA}" dt="2021-12-30T21:02:23.103" v="2131" actId="1076"/>
          <ac:spMkLst>
            <pc:docMk/>
            <pc:sldMk cId="3687360637" sldId="293"/>
            <ac:spMk id="2" creationId="{E3E9F866-B9A3-469E-AE33-EB840B39AC9A}"/>
          </ac:spMkLst>
        </pc:spChg>
        <pc:spChg chg="mod">
          <ac:chgData name="Joseph  Witcombe" userId="a2840d26-4401-46ce-837a-825901afe1b0" providerId="ADAL" clId="{C4424B7A-7A25-4D06-AD0F-F5BB98780ECA}" dt="2021-12-30T21:02:36.223" v="2157" actId="20577"/>
          <ac:spMkLst>
            <pc:docMk/>
            <pc:sldMk cId="3687360637" sldId="293"/>
            <ac:spMk id="4" creationId="{5F484A11-AFE2-4D9D-91EE-603F618ED9BC}"/>
          </ac:spMkLst>
        </pc:spChg>
        <pc:spChg chg="del">
          <ac:chgData name="Joseph  Witcombe" userId="a2840d26-4401-46ce-837a-825901afe1b0" providerId="ADAL" clId="{C4424B7A-7A25-4D06-AD0F-F5BB98780ECA}" dt="2021-12-30T21:02:10.190" v="2130" actId="478"/>
          <ac:spMkLst>
            <pc:docMk/>
            <pc:sldMk cId="3687360637" sldId="293"/>
            <ac:spMk id="103" creationId="{00000000-0000-0000-0000-000000000000}"/>
          </ac:spMkLst>
        </pc:spChg>
      </pc:sldChg>
      <pc:sldChg chg="delSp modSp mod">
        <pc:chgData name="Joseph  Witcombe" userId="a2840d26-4401-46ce-837a-825901afe1b0" providerId="ADAL" clId="{C4424B7A-7A25-4D06-AD0F-F5BB98780ECA}" dt="2021-12-30T21:05:39.966" v="2172" actId="20577"/>
        <pc:sldMkLst>
          <pc:docMk/>
          <pc:sldMk cId="1207423451" sldId="294"/>
        </pc:sldMkLst>
        <pc:spChg chg="mod">
          <ac:chgData name="Joseph  Witcombe" userId="a2840d26-4401-46ce-837a-825901afe1b0" providerId="ADAL" clId="{C4424B7A-7A25-4D06-AD0F-F5BB98780ECA}" dt="2021-12-30T21:00:37.225" v="2118" actId="13926"/>
          <ac:spMkLst>
            <pc:docMk/>
            <pc:sldMk cId="1207423451" sldId="294"/>
            <ac:spMk id="2" creationId="{E3E9F866-B9A3-469E-AE33-EB840B39AC9A}"/>
          </ac:spMkLst>
        </pc:spChg>
        <pc:spChg chg="mod">
          <ac:chgData name="Joseph  Witcombe" userId="a2840d26-4401-46ce-837a-825901afe1b0" providerId="ADAL" clId="{C4424B7A-7A25-4D06-AD0F-F5BB98780ECA}" dt="2021-12-30T21:05:39.966" v="2172" actId="20577"/>
          <ac:spMkLst>
            <pc:docMk/>
            <pc:sldMk cId="1207423451" sldId="294"/>
            <ac:spMk id="4" creationId="{5F484A11-AFE2-4D9D-91EE-603F618ED9BC}"/>
          </ac:spMkLst>
        </pc:spChg>
        <pc:spChg chg="del">
          <ac:chgData name="Joseph  Witcombe" userId="a2840d26-4401-46ce-837a-825901afe1b0" providerId="ADAL" clId="{C4424B7A-7A25-4D06-AD0F-F5BB98780ECA}" dt="2021-12-30T21:00:45.552" v="2119" actId="478"/>
          <ac:spMkLst>
            <pc:docMk/>
            <pc:sldMk cId="1207423451" sldId="294"/>
            <ac:spMk id="103" creationId="{00000000-0000-0000-0000-000000000000}"/>
          </ac:spMkLst>
        </pc:spChg>
      </pc:sldChg>
      <pc:sldChg chg="delSp modSp mod">
        <pc:chgData name="Joseph  Witcombe" userId="a2840d26-4401-46ce-837a-825901afe1b0" providerId="ADAL" clId="{C4424B7A-7A25-4D06-AD0F-F5BB98780ECA}" dt="2021-12-30T21:00:54.762" v="2120" actId="478"/>
        <pc:sldMkLst>
          <pc:docMk/>
          <pc:sldMk cId="765748334" sldId="295"/>
        </pc:sldMkLst>
        <pc:spChg chg="mod">
          <ac:chgData name="Joseph  Witcombe" userId="a2840d26-4401-46ce-837a-825901afe1b0" providerId="ADAL" clId="{C4424B7A-7A25-4D06-AD0F-F5BB98780ECA}" dt="2021-12-30T21:00:21.467" v="2117" actId="13926"/>
          <ac:spMkLst>
            <pc:docMk/>
            <pc:sldMk cId="765748334" sldId="295"/>
            <ac:spMk id="2" creationId="{E3E9F866-B9A3-469E-AE33-EB840B39AC9A}"/>
          </ac:spMkLst>
        </pc:spChg>
        <pc:spChg chg="del">
          <ac:chgData name="Joseph  Witcombe" userId="a2840d26-4401-46ce-837a-825901afe1b0" providerId="ADAL" clId="{C4424B7A-7A25-4D06-AD0F-F5BB98780ECA}" dt="2021-12-30T21:00:54.762" v="2120" actId="478"/>
          <ac:spMkLst>
            <pc:docMk/>
            <pc:sldMk cId="765748334" sldId="295"/>
            <ac:spMk id="103" creationId="{00000000-0000-0000-0000-000000000000}"/>
          </ac:spMkLst>
        </pc:spChg>
      </pc:sldChg>
      <pc:sldChg chg="addSp delSp modSp mod">
        <pc:chgData name="Joseph  Witcombe" userId="a2840d26-4401-46ce-837a-825901afe1b0" providerId="ADAL" clId="{C4424B7A-7A25-4D06-AD0F-F5BB98780ECA}" dt="2021-12-30T21:06:08.767" v="2173"/>
        <pc:sldMkLst>
          <pc:docMk/>
          <pc:sldMk cId="3448724903" sldId="296"/>
        </pc:sldMkLst>
        <pc:spChg chg="mod">
          <ac:chgData name="Joseph  Witcombe" userId="a2840d26-4401-46ce-837a-825901afe1b0" providerId="ADAL" clId="{C4424B7A-7A25-4D06-AD0F-F5BB98780ECA}" dt="2021-12-30T21:00:10.336" v="2116" actId="13926"/>
          <ac:spMkLst>
            <pc:docMk/>
            <pc:sldMk cId="3448724903" sldId="296"/>
            <ac:spMk id="2" creationId="{E3E9F866-B9A3-469E-AE33-EB840B39AC9A}"/>
          </ac:spMkLst>
        </pc:spChg>
        <pc:spChg chg="mod">
          <ac:chgData name="Joseph  Witcombe" userId="a2840d26-4401-46ce-837a-825901afe1b0" providerId="ADAL" clId="{C4424B7A-7A25-4D06-AD0F-F5BB98780ECA}" dt="2021-12-30T20:56:37.150" v="2076" actId="1076"/>
          <ac:spMkLst>
            <pc:docMk/>
            <pc:sldMk cId="3448724903" sldId="296"/>
            <ac:spMk id="3" creationId="{1E2D0A0A-9568-47AF-BA02-019FC2DF1833}"/>
          </ac:spMkLst>
        </pc:spChg>
        <pc:spChg chg="mod">
          <ac:chgData name="Joseph  Witcombe" userId="a2840d26-4401-46ce-837a-825901afe1b0" providerId="ADAL" clId="{C4424B7A-7A25-4D06-AD0F-F5BB98780ECA}" dt="2021-12-30T20:56:37.150" v="2076" actId="1076"/>
          <ac:spMkLst>
            <pc:docMk/>
            <pc:sldMk cId="3448724903" sldId="296"/>
            <ac:spMk id="4" creationId="{5F484A11-AFE2-4D9D-91EE-603F618ED9BC}"/>
          </ac:spMkLst>
        </pc:spChg>
        <pc:spChg chg="add mod">
          <ac:chgData name="Joseph  Witcombe" userId="a2840d26-4401-46ce-837a-825901afe1b0" providerId="ADAL" clId="{C4424B7A-7A25-4D06-AD0F-F5BB98780ECA}" dt="2021-12-30T21:06:08.767" v="2173"/>
          <ac:spMkLst>
            <pc:docMk/>
            <pc:sldMk cId="3448724903" sldId="296"/>
            <ac:spMk id="8" creationId="{AEA17003-E202-4AF9-B390-400E11FDE711}"/>
          </ac:spMkLst>
        </pc:spChg>
        <pc:spChg chg="del">
          <ac:chgData name="Joseph  Witcombe" userId="a2840d26-4401-46ce-837a-825901afe1b0" providerId="ADAL" clId="{C4424B7A-7A25-4D06-AD0F-F5BB98780ECA}" dt="2021-12-30T21:00:59.294" v="2121" actId="478"/>
          <ac:spMkLst>
            <pc:docMk/>
            <pc:sldMk cId="3448724903" sldId="296"/>
            <ac:spMk id="103" creationId="{00000000-0000-0000-0000-000000000000}"/>
          </ac:spMkLst>
        </pc:spChg>
      </pc:sldChg>
      <pc:sldChg chg="del">
        <pc:chgData name="Joseph  Witcombe" userId="a2840d26-4401-46ce-837a-825901afe1b0" providerId="ADAL" clId="{C4424B7A-7A25-4D06-AD0F-F5BB98780ECA}" dt="2021-12-28T02:27:04.515" v="0" actId="2696"/>
        <pc:sldMkLst>
          <pc:docMk/>
          <pc:sldMk cId="3433474900" sldId="297"/>
        </pc:sldMkLst>
      </pc:sldChg>
      <pc:sldChg chg="delSp modSp add mod modNotesTx">
        <pc:chgData name="Joseph  Witcombe" userId="a2840d26-4401-46ce-837a-825901afe1b0" providerId="ADAL" clId="{C4424B7A-7A25-4D06-AD0F-F5BB98780ECA}" dt="2021-12-30T20:58:31.340" v="2096" actId="20577"/>
        <pc:sldMkLst>
          <pc:docMk/>
          <pc:sldMk cId="3588611987" sldId="297"/>
        </pc:sldMkLst>
        <pc:spChg chg="mod">
          <ac:chgData name="Joseph  Witcombe" userId="a2840d26-4401-46ce-837a-825901afe1b0" providerId="ADAL" clId="{C4424B7A-7A25-4D06-AD0F-F5BB98780ECA}" dt="2021-12-28T02:28:06.629" v="31" actId="14100"/>
          <ac:spMkLst>
            <pc:docMk/>
            <pc:sldMk cId="3588611987" sldId="297"/>
            <ac:spMk id="2" creationId="{E3E9F866-B9A3-469E-AE33-EB840B39AC9A}"/>
          </ac:spMkLst>
        </pc:spChg>
        <pc:spChg chg="del mod">
          <ac:chgData name="Joseph  Witcombe" userId="a2840d26-4401-46ce-837a-825901afe1b0" providerId="ADAL" clId="{C4424B7A-7A25-4D06-AD0F-F5BB98780ECA}" dt="2021-12-28T02:27:25.250" v="3" actId="478"/>
          <ac:spMkLst>
            <pc:docMk/>
            <pc:sldMk cId="3588611987" sldId="297"/>
            <ac:spMk id="3" creationId="{4E5D8434-4F87-4F42-9A47-F33634D2F39C}"/>
          </ac:spMkLst>
        </pc:spChg>
      </pc:sldChg>
      <pc:sldChg chg="modNotesTx">
        <pc:chgData name="Joseph  Witcombe" userId="a2840d26-4401-46ce-837a-825901afe1b0" providerId="ADAL" clId="{C4424B7A-7A25-4D06-AD0F-F5BB98780ECA}" dt="2021-12-30T21:07:05.936" v="2175" actId="20577"/>
        <pc:sldMkLst>
          <pc:docMk/>
          <pc:sldMk cId="2950127719" sldId="299"/>
        </pc:sldMkLst>
      </pc:sldChg>
      <pc:sldChg chg="addSp delSp modSp add mod ord modNotesTx">
        <pc:chgData name="Joseph  Witcombe" userId="a2840d26-4401-46ce-837a-825901afe1b0" providerId="ADAL" clId="{C4424B7A-7A25-4D06-AD0F-F5BB98780ECA}" dt="2021-12-28T15:09:30.636" v="1111"/>
        <pc:sldMkLst>
          <pc:docMk/>
          <pc:sldMk cId="4288971334" sldId="300"/>
        </pc:sldMkLst>
        <pc:spChg chg="mod">
          <ac:chgData name="Joseph  Witcombe" userId="a2840d26-4401-46ce-837a-825901afe1b0" providerId="ADAL" clId="{C4424B7A-7A25-4D06-AD0F-F5BB98780ECA}" dt="2021-12-28T15:09:16.252" v="1106" actId="20577"/>
          <ac:spMkLst>
            <pc:docMk/>
            <pc:sldMk cId="4288971334" sldId="300"/>
            <ac:spMk id="2" creationId="{E3E9F866-B9A3-469E-AE33-EB840B39AC9A}"/>
          </ac:spMkLst>
        </pc:spChg>
        <pc:spChg chg="del mod">
          <ac:chgData name="Joseph  Witcombe" userId="a2840d26-4401-46ce-837a-825901afe1b0" providerId="ADAL" clId="{C4424B7A-7A25-4D06-AD0F-F5BB98780ECA}" dt="2021-12-28T15:09:02.113" v="1091" actId="478"/>
          <ac:spMkLst>
            <pc:docMk/>
            <pc:sldMk cId="4288971334" sldId="300"/>
            <ac:spMk id="3" creationId="{4E5D8434-4F87-4F42-9A47-F33634D2F39C}"/>
          </ac:spMkLst>
        </pc:spChg>
        <pc:picChg chg="add mod">
          <ac:chgData name="Joseph  Witcombe" userId="a2840d26-4401-46ce-837a-825901afe1b0" providerId="ADAL" clId="{C4424B7A-7A25-4D06-AD0F-F5BB98780ECA}" dt="2021-12-28T15:09:19.723" v="1107" actId="1076"/>
          <ac:picMkLst>
            <pc:docMk/>
            <pc:sldMk cId="4288971334" sldId="300"/>
            <ac:picMk id="1026" creationId="{85249794-57B9-4D64-A9C7-6AAF9FEB46E1}"/>
          </ac:picMkLst>
        </pc:picChg>
      </pc:sldChg>
      <pc:sldChg chg="delSp modSp mod">
        <pc:chgData name="Joseph  Witcombe" userId="a2840d26-4401-46ce-837a-825901afe1b0" providerId="ADAL" clId="{C4424B7A-7A25-4D06-AD0F-F5BB98780ECA}" dt="2021-12-30T21:01:55.797" v="2129" actId="1076"/>
        <pc:sldMkLst>
          <pc:docMk/>
          <pc:sldMk cId="1302601540" sldId="301"/>
        </pc:sldMkLst>
        <pc:spChg chg="mod">
          <ac:chgData name="Joseph  Witcombe" userId="a2840d26-4401-46ce-837a-825901afe1b0" providerId="ADAL" clId="{C4424B7A-7A25-4D06-AD0F-F5BB98780ECA}" dt="2021-12-30T21:01:55.797" v="2129" actId="1076"/>
          <ac:spMkLst>
            <pc:docMk/>
            <pc:sldMk cId="1302601540" sldId="301"/>
            <ac:spMk id="2" creationId="{E3E9F866-B9A3-469E-AE33-EB840B39AC9A}"/>
          </ac:spMkLst>
        </pc:spChg>
        <pc:spChg chg="del">
          <ac:chgData name="Joseph  Witcombe" userId="a2840d26-4401-46ce-837a-825901afe1b0" providerId="ADAL" clId="{C4424B7A-7A25-4D06-AD0F-F5BB98780ECA}" dt="2021-12-30T21:01:46.794" v="2127" actId="478"/>
          <ac:spMkLst>
            <pc:docMk/>
            <pc:sldMk cId="1302601540" sldId="301"/>
            <ac:spMk id="103" creationId="{00000000-0000-0000-0000-000000000000}"/>
          </ac:spMkLst>
        </pc:spChg>
        <pc:picChg chg="mod">
          <ac:chgData name="Joseph  Witcombe" userId="a2840d26-4401-46ce-837a-825901afe1b0" providerId="ADAL" clId="{C4424B7A-7A25-4D06-AD0F-F5BB98780ECA}" dt="2021-12-30T21:01:50.692" v="2128" actId="14100"/>
          <ac:picMkLst>
            <pc:docMk/>
            <pc:sldMk cId="1302601540" sldId="301"/>
            <ac:picMk id="3" creationId="{0641C2BC-DC40-4BA9-B40D-ECDD7BD4BEFA}"/>
          </ac:picMkLst>
        </pc:picChg>
      </pc:sldChg>
      <pc:sldChg chg="modSp mod">
        <pc:chgData name="Joseph  Witcombe" userId="a2840d26-4401-46ce-837a-825901afe1b0" providerId="ADAL" clId="{C4424B7A-7A25-4D06-AD0F-F5BB98780ECA}" dt="2021-12-30T20:59:05.836" v="2115" actId="20577"/>
        <pc:sldMkLst>
          <pc:docMk/>
          <pc:sldMk cId="1585759149" sldId="304"/>
        </pc:sldMkLst>
        <pc:spChg chg="mod">
          <ac:chgData name="Joseph  Witcombe" userId="a2840d26-4401-46ce-837a-825901afe1b0" providerId="ADAL" clId="{C4424B7A-7A25-4D06-AD0F-F5BB98780ECA}" dt="2021-12-30T20:59:05.836" v="2115" actId="20577"/>
          <ac:spMkLst>
            <pc:docMk/>
            <pc:sldMk cId="1585759149" sldId="304"/>
            <ac:spMk id="2" creationId="{E3E9F866-B9A3-469E-AE33-EB840B39AC9A}"/>
          </ac:spMkLst>
        </pc:spChg>
      </pc:sldChg>
      <pc:sldChg chg="addSp delSp modSp mod">
        <pc:chgData name="Joseph  Witcombe" userId="a2840d26-4401-46ce-837a-825901afe1b0" providerId="ADAL" clId="{C4424B7A-7A25-4D06-AD0F-F5BB98780ECA}" dt="2021-12-30T20:17:31.561" v="1267" actId="1076"/>
        <pc:sldMkLst>
          <pc:docMk/>
          <pc:sldMk cId="1617218094" sldId="305"/>
        </pc:sldMkLst>
        <pc:spChg chg="del">
          <ac:chgData name="Joseph  Witcombe" userId="a2840d26-4401-46ce-837a-825901afe1b0" providerId="ADAL" clId="{C4424B7A-7A25-4D06-AD0F-F5BB98780ECA}" dt="2021-12-30T20:03:30.748" v="1126" actId="478"/>
          <ac:spMkLst>
            <pc:docMk/>
            <pc:sldMk cId="1617218094" sldId="305"/>
            <ac:spMk id="4" creationId="{5655A4CF-D20C-46C5-86A6-A96C30474B04}"/>
          </ac:spMkLst>
        </pc:spChg>
        <pc:spChg chg="del">
          <ac:chgData name="Joseph  Witcombe" userId="a2840d26-4401-46ce-837a-825901afe1b0" providerId="ADAL" clId="{C4424B7A-7A25-4D06-AD0F-F5BB98780ECA}" dt="2021-12-30T20:03:30.748" v="1126" actId="478"/>
          <ac:spMkLst>
            <pc:docMk/>
            <pc:sldMk cId="1617218094" sldId="305"/>
            <ac:spMk id="5" creationId="{22672722-4C12-496A-9CC3-E62E3515BE06}"/>
          </ac:spMkLst>
        </pc:spChg>
        <pc:spChg chg="add mod">
          <ac:chgData name="Joseph  Witcombe" userId="a2840d26-4401-46ce-837a-825901afe1b0" providerId="ADAL" clId="{C4424B7A-7A25-4D06-AD0F-F5BB98780ECA}" dt="2021-12-30T20:14:25.914" v="1246" actId="1076"/>
          <ac:spMkLst>
            <pc:docMk/>
            <pc:sldMk cId="1617218094" sldId="305"/>
            <ac:spMk id="8" creationId="{9364BDD6-3BFC-4BC1-A7A9-2556D5E5CC78}"/>
          </ac:spMkLst>
        </pc:spChg>
        <pc:spChg chg="del">
          <ac:chgData name="Joseph  Witcombe" userId="a2840d26-4401-46ce-837a-825901afe1b0" providerId="ADAL" clId="{C4424B7A-7A25-4D06-AD0F-F5BB98780ECA}" dt="2021-12-30T20:03:25.368" v="1125" actId="478"/>
          <ac:spMkLst>
            <pc:docMk/>
            <pc:sldMk cId="1617218094" sldId="305"/>
            <ac:spMk id="9" creationId="{575E323D-29C2-4174-971D-B7E87A5AE437}"/>
          </ac:spMkLst>
        </pc:spChg>
        <pc:spChg chg="del">
          <ac:chgData name="Joseph  Witcombe" userId="a2840d26-4401-46ce-837a-825901afe1b0" providerId="ADAL" clId="{C4424B7A-7A25-4D06-AD0F-F5BB98780ECA}" dt="2021-12-30T20:03:25.368" v="1125" actId="478"/>
          <ac:spMkLst>
            <pc:docMk/>
            <pc:sldMk cId="1617218094" sldId="305"/>
            <ac:spMk id="10" creationId="{0C0D4C58-ABE3-4A5E-9897-F29D766991D3}"/>
          </ac:spMkLst>
        </pc:spChg>
        <pc:spChg chg="del">
          <ac:chgData name="Joseph  Witcombe" userId="a2840d26-4401-46ce-837a-825901afe1b0" providerId="ADAL" clId="{C4424B7A-7A25-4D06-AD0F-F5BB98780ECA}" dt="2021-12-30T20:03:25.368" v="1125" actId="478"/>
          <ac:spMkLst>
            <pc:docMk/>
            <pc:sldMk cId="1617218094" sldId="305"/>
            <ac:spMk id="13" creationId="{6D3EB2FD-3065-4705-8ED2-DB6FBE3CC3FF}"/>
          </ac:spMkLst>
        </pc:spChg>
        <pc:spChg chg="del">
          <ac:chgData name="Joseph  Witcombe" userId="a2840d26-4401-46ce-837a-825901afe1b0" providerId="ADAL" clId="{C4424B7A-7A25-4D06-AD0F-F5BB98780ECA}" dt="2021-12-30T20:03:25.368" v="1125" actId="478"/>
          <ac:spMkLst>
            <pc:docMk/>
            <pc:sldMk cId="1617218094" sldId="305"/>
            <ac:spMk id="14" creationId="{4C6FAA30-8EC1-4FF6-B096-34F2B99391A9}"/>
          </ac:spMkLst>
        </pc:spChg>
        <pc:spChg chg="del">
          <ac:chgData name="Joseph  Witcombe" userId="a2840d26-4401-46ce-837a-825901afe1b0" providerId="ADAL" clId="{C4424B7A-7A25-4D06-AD0F-F5BB98780ECA}" dt="2021-12-30T20:03:25.368" v="1125" actId="478"/>
          <ac:spMkLst>
            <pc:docMk/>
            <pc:sldMk cId="1617218094" sldId="305"/>
            <ac:spMk id="15" creationId="{DEB9FF42-17B9-482B-A43B-5269281BB65C}"/>
          </ac:spMkLst>
        </pc:spChg>
        <pc:spChg chg="del">
          <ac:chgData name="Joseph  Witcombe" userId="a2840d26-4401-46ce-837a-825901afe1b0" providerId="ADAL" clId="{C4424B7A-7A25-4D06-AD0F-F5BB98780ECA}" dt="2021-12-30T20:03:25.368" v="1125" actId="478"/>
          <ac:spMkLst>
            <pc:docMk/>
            <pc:sldMk cId="1617218094" sldId="305"/>
            <ac:spMk id="16" creationId="{0684D386-D198-44C5-A9E0-690D2CEF6165}"/>
          </ac:spMkLst>
        </pc:spChg>
        <pc:spChg chg="mod">
          <ac:chgData name="Joseph  Witcombe" userId="a2840d26-4401-46ce-837a-825901afe1b0" providerId="ADAL" clId="{C4424B7A-7A25-4D06-AD0F-F5BB98780ECA}" dt="2021-12-30T20:07:42.248" v="1209" actId="1076"/>
          <ac:spMkLst>
            <pc:docMk/>
            <pc:sldMk cId="1617218094" sldId="305"/>
            <ac:spMk id="17" creationId="{735D2D6A-C558-43AB-BD1F-C9F6D73E93C9}"/>
          </ac:spMkLst>
        </pc:spChg>
        <pc:spChg chg="mod">
          <ac:chgData name="Joseph  Witcombe" userId="a2840d26-4401-46ce-837a-825901afe1b0" providerId="ADAL" clId="{C4424B7A-7A25-4D06-AD0F-F5BB98780ECA}" dt="2021-12-30T20:07:50.208" v="1210" actId="1076"/>
          <ac:spMkLst>
            <pc:docMk/>
            <pc:sldMk cId="1617218094" sldId="305"/>
            <ac:spMk id="18" creationId="{34B4F2BD-6FAA-4F3A-9CF3-C0E90FB9CCAB}"/>
          </ac:spMkLst>
        </pc:spChg>
        <pc:spChg chg="mod">
          <ac:chgData name="Joseph  Witcombe" userId="a2840d26-4401-46ce-837a-825901afe1b0" providerId="ADAL" clId="{C4424B7A-7A25-4D06-AD0F-F5BB98780ECA}" dt="2021-12-30T20:08:55.372" v="1215" actId="207"/>
          <ac:spMkLst>
            <pc:docMk/>
            <pc:sldMk cId="1617218094" sldId="305"/>
            <ac:spMk id="20" creationId="{0A7A9BD4-1E8C-4FA7-9A28-20FFDD78A7B3}"/>
          </ac:spMkLst>
        </pc:spChg>
        <pc:spChg chg="mod">
          <ac:chgData name="Joseph  Witcombe" userId="a2840d26-4401-46ce-837a-825901afe1b0" providerId="ADAL" clId="{C4424B7A-7A25-4D06-AD0F-F5BB98780ECA}" dt="2021-12-30T20:08:55.372" v="1215" actId="207"/>
          <ac:spMkLst>
            <pc:docMk/>
            <pc:sldMk cId="1617218094" sldId="305"/>
            <ac:spMk id="21" creationId="{A99B9C71-5BB3-430F-9A0F-E2F62686A415}"/>
          </ac:spMkLst>
        </pc:spChg>
        <pc:spChg chg="mod topLvl">
          <ac:chgData name="Joseph  Witcombe" userId="a2840d26-4401-46ce-837a-825901afe1b0" providerId="ADAL" clId="{C4424B7A-7A25-4D06-AD0F-F5BB98780ECA}" dt="2021-12-30T20:16:58.330" v="1259" actId="1076"/>
          <ac:spMkLst>
            <pc:docMk/>
            <pc:sldMk cId="1617218094" sldId="305"/>
            <ac:spMk id="23" creationId="{5DC8E4E7-163E-48D7-A599-97373678AFBF}"/>
          </ac:spMkLst>
        </pc:spChg>
        <pc:spChg chg="mod topLvl">
          <ac:chgData name="Joseph  Witcombe" userId="a2840d26-4401-46ce-837a-825901afe1b0" providerId="ADAL" clId="{C4424B7A-7A25-4D06-AD0F-F5BB98780ECA}" dt="2021-12-30T20:12:06.004" v="1226" actId="1076"/>
          <ac:spMkLst>
            <pc:docMk/>
            <pc:sldMk cId="1617218094" sldId="305"/>
            <ac:spMk id="24" creationId="{BE3E424C-F81A-46C0-A80E-8FCAABD21AD7}"/>
          </ac:spMkLst>
        </pc:spChg>
        <pc:spChg chg="mod topLvl">
          <ac:chgData name="Joseph  Witcombe" userId="a2840d26-4401-46ce-837a-825901afe1b0" providerId="ADAL" clId="{C4424B7A-7A25-4D06-AD0F-F5BB98780ECA}" dt="2021-12-30T20:16:58.330" v="1259" actId="1076"/>
          <ac:spMkLst>
            <pc:docMk/>
            <pc:sldMk cId="1617218094" sldId="305"/>
            <ac:spMk id="26" creationId="{40448FED-7C13-4728-9C1A-BFBB2E36AB2E}"/>
          </ac:spMkLst>
        </pc:spChg>
        <pc:spChg chg="mod topLvl">
          <ac:chgData name="Joseph  Witcombe" userId="a2840d26-4401-46ce-837a-825901afe1b0" providerId="ADAL" clId="{C4424B7A-7A25-4D06-AD0F-F5BB98780ECA}" dt="2021-12-30T20:12:06.004" v="1226" actId="1076"/>
          <ac:spMkLst>
            <pc:docMk/>
            <pc:sldMk cId="1617218094" sldId="305"/>
            <ac:spMk id="27" creationId="{6D1E3AC3-90B9-4B4C-8CB1-AC1C0455D579}"/>
          </ac:spMkLst>
        </pc:spChg>
        <pc:spChg chg="mod">
          <ac:chgData name="Joseph  Witcombe" userId="a2840d26-4401-46ce-837a-825901afe1b0" providerId="ADAL" clId="{C4424B7A-7A25-4D06-AD0F-F5BB98780ECA}" dt="2021-12-30T20:09:51.347" v="1218" actId="207"/>
          <ac:spMkLst>
            <pc:docMk/>
            <pc:sldMk cId="1617218094" sldId="305"/>
            <ac:spMk id="29" creationId="{AEA788D5-19CC-46BB-B890-526643AB4B7B}"/>
          </ac:spMkLst>
        </pc:spChg>
        <pc:spChg chg="mod">
          <ac:chgData name="Joseph  Witcombe" userId="a2840d26-4401-46ce-837a-825901afe1b0" providerId="ADAL" clId="{C4424B7A-7A25-4D06-AD0F-F5BB98780ECA}" dt="2021-12-30T20:09:51.347" v="1218" actId="207"/>
          <ac:spMkLst>
            <pc:docMk/>
            <pc:sldMk cId="1617218094" sldId="305"/>
            <ac:spMk id="30" creationId="{68496CE9-7332-47B2-80B0-737E13C0EE45}"/>
          </ac:spMkLst>
        </pc:spChg>
        <pc:spChg chg="add mod">
          <ac:chgData name="Joseph  Witcombe" userId="a2840d26-4401-46ce-837a-825901afe1b0" providerId="ADAL" clId="{C4424B7A-7A25-4D06-AD0F-F5BB98780ECA}" dt="2021-12-30T20:14:38.328" v="1255" actId="20577"/>
          <ac:spMkLst>
            <pc:docMk/>
            <pc:sldMk cId="1617218094" sldId="305"/>
            <ac:spMk id="32" creationId="{6F54854E-1E3B-43BD-9C70-39CC6C9C5CE1}"/>
          </ac:spMkLst>
        </pc:spChg>
        <pc:spChg chg="del">
          <ac:chgData name="Joseph  Witcombe" userId="a2840d26-4401-46ce-837a-825901afe1b0" providerId="ADAL" clId="{C4424B7A-7A25-4D06-AD0F-F5BB98780ECA}" dt="2021-12-30T20:02:54.446" v="1123" actId="478"/>
          <ac:spMkLst>
            <pc:docMk/>
            <pc:sldMk cId="1617218094" sldId="305"/>
            <ac:spMk id="103" creationId="{00000000-0000-0000-0000-000000000000}"/>
          </ac:spMkLst>
        </pc:spChg>
        <pc:grpChg chg="add mod">
          <ac:chgData name="Joseph  Witcombe" userId="a2840d26-4401-46ce-837a-825901afe1b0" providerId="ADAL" clId="{C4424B7A-7A25-4D06-AD0F-F5BB98780ECA}" dt="2021-12-30T20:17:31.561" v="1267" actId="1076"/>
          <ac:grpSpMkLst>
            <pc:docMk/>
            <pc:sldMk cId="1617218094" sldId="305"/>
            <ac:grpSpMk id="3" creationId="{82E57ACE-3E52-4B1F-AFAC-6F2C64AD9173}"/>
          </ac:grpSpMkLst>
        </pc:grpChg>
        <pc:grpChg chg="add mod">
          <ac:chgData name="Joseph  Witcombe" userId="a2840d26-4401-46ce-837a-825901afe1b0" providerId="ADAL" clId="{C4424B7A-7A25-4D06-AD0F-F5BB98780ECA}" dt="2021-12-30T20:16:58.330" v="1259" actId="1076"/>
          <ac:grpSpMkLst>
            <pc:docMk/>
            <pc:sldMk cId="1617218094" sldId="305"/>
            <ac:grpSpMk id="19" creationId="{4A4C7066-9B57-4FC2-A3D5-CD315D5A4D7E}"/>
          </ac:grpSpMkLst>
        </pc:grpChg>
        <pc:grpChg chg="add del mod">
          <ac:chgData name="Joseph  Witcombe" userId="a2840d26-4401-46ce-837a-825901afe1b0" providerId="ADAL" clId="{C4424B7A-7A25-4D06-AD0F-F5BB98780ECA}" dt="2021-12-30T20:04:42.200" v="1168" actId="165"/>
          <ac:grpSpMkLst>
            <pc:docMk/>
            <pc:sldMk cId="1617218094" sldId="305"/>
            <ac:grpSpMk id="22" creationId="{BBEB50B8-1883-4CF3-8F95-08DF919F75B2}"/>
          </ac:grpSpMkLst>
        </pc:grpChg>
        <pc:grpChg chg="add del mod">
          <ac:chgData name="Joseph  Witcombe" userId="a2840d26-4401-46ce-837a-825901afe1b0" providerId="ADAL" clId="{C4424B7A-7A25-4D06-AD0F-F5BB98780ECA}" dt="2021-12-30T20:10:17.960" v="1221" actId="165"/>
          <ac:grpSpMkLst>
            <pc:docMk/>
            <pc:sldMk cId="1617218094" sldId="305"/>
            <ac:grpSpMk id="25" creationId="{2E7327E4-B678-4442-8401-D8E5A0E2FE13}"/>
          </ac:grpSpMkLst>
        </pc:grpChg>
        <pc:grpChg chg="add mod">
          <ac:chgData name="Joseph  Witcombe" userId="a2840d26-4401-46ce-837a-825901afe1b0" providerId="ADAL" clId="{C4424B7A-7A25-4D06-AD0F-F5BB98780ECA}" dt="2021-12-30T20:17:20.304" v="1266" actId="1076"/>
          <ac:grpSpMkLst>
            <pc:docMk/>
            <pc:sldMk cId="1617218094" sldId="305"/>
            <ac:grpSpMk id="28" creationId="{B19F215D-F583-4645-BBB4-4F7A9FA1B7EE}"/>
          </ac:grpSpMkLst>
        </pc:grpChg>
        <pc:cxnChg chg="add mod">
          <ac:chgData name="Joseph  Witcombe" userId="a2840d26-4401-46ce-837a-825901afe1b0" providerId="ADAL" clId="{C4424B7A-7A25-4D06-AD0F-F5BB98780ECA}" dt="2021-12-30T20:16:14.082" v="1257" actId="14861"/>
          <ac:cxnSpMkLst>
            <pc:docMk/>
            <pc:sldMk cId="1617218094" sldId="305"/>
            <ac:cxnSpMk id="7" creationId="{A3CFEF18-63F7-420F-8E48-5BE4F50EA845}"/>
          </ac:cxnSpMkLst>
        </pc:cxnChg>
      </pc:sldChg>
      <pc:sldChg chg="addSp delSp modSp add mod modNotesTx">
        <pc:chgData name="Joseph  Witcombe" userId="a2840d26-4401-46ce-837a-825901afe1b0" providerId="ADAL" clId="{C4424B7A-7A25-4D06-AD0F-F5BB98780ECA}" dt="2021-12-30T20:49:50.369" v="1935" actId="1076"/>
        <pc:sldMkLst>
          <pc:docMk/>
          <pc:sldMk cId="3844503272" sldId="306"/>
        </pc:sldMkLst>
        <pc:spChg chg="mod">
          <ac:chgData name="Joseph  Witcombe" userId="a2840d26-4401-46ce-837a-825901afe1b0" providerId="ADAL" clId="{C4424B7A-7A25-4D06-AD0F-F5BB98780ECA}" dt="2021-12-30T20:49:45.312" v="1934" actId="1076"/>
          <ac:spMkLst>
            <pc:docMk/>
            <pc:sldMk cId="3844503272" sldId="306"/>
            <ac:spMk id="2" creationId="{E3E9F866-B9A3-469E-AE33-EB840B39AC9A}"/>
          </ac:spMkLst>
        </pc:spChg>
        <pc:spChg chg="add del">
          <ac:chgData name="Joseph  Witcombe" userId="a2840d26-4401-46ce-837a-825901afe1b0" providerId="ADAL" clId="{C4424B7A-7A25-4D06-AD0F-F5BB98780ECA}" dt="2021-12-30T20:22:56.748" v="1290" actId="478"/>
          <ac:spMkLst>
            <pc:docMk/>
            <pc:sldMk cId="3844503272" sldId="306"/>
            <ac:spMk id="4" creationId="{EE481AD5-2933-4B5C-AD49-7DA174A152B5}"/>
          </ac:spMkLst>
        </pc:spChg>
        <pc:spChg chg="add mod">
          <ac:chgData name="Joseph  Witcombe" userId="a2840d26-4401-46ce-837a-825901afe1b0" providerId="ADAL" clId="{C4424B7A-7A25-4D06-AD0F-F5BB98780ECA}" dt="2021-12-30T20:49:36.865" v="1933" actId="1076"/>
          <ac:spMkLst>
            <pc:docMk/>
            <pc:sldMk cId="3844503272" sldId="306"/>
            <ac:spMk id="6" creationId="{0891F82D-B04B-438B-BB5B-7A377E677798}"/>
          </ac:spMkLst>
        </pc:spChg>
        <pc:spChg chg="del">
          <ac:chgData name="Joseph  Witcombe" userId="a2840d26-4401-46ce-837a-825901afe1b0" providerId="ADAL" clId="{C4424B7A-7A25-4D06-AD0F-F5BB98780ECA}" dt="2021-12-30T20:20:00.218" v="1269" actId="478"/>
          <ac:spMkLst>
            <pc:docMk/>
            <pc:sldMk cId="3844503272" sldId="306"/>
            <ac:spMk id="8" creationId="{9364BDD6-3BFC-4BC1-A7A9-2556D5E5CC78}"/>
          </ac:spMkLst>
        </pc:spChg>
        <pc:spChg chg="add del mod">
          <ac:chgData name="Joseph  Witcombe" userId="a2840d26-4401-46ce-837a-825901afe1b0" providerId="ADAL" clId="{C4424B7A-7A25-4D06-AD0F-F5BB98780ECA}" dt="2021-12-30T20:44:14.063" v="1828" actId="478"/>
          <ac:spMkLst>
            <pc:docMk/>
            <pc:sldMk cId="3844503272" sldId="306"/>
            <ac:spMk id="10" creationId="{3B9906FE-6DF4-4B27-8622-C94E3B257335}"/>
          </ac:spMkLst>
        </pc:spChg>
        <pc:spChg chg="add del mod">
          <ac:chgData name="Joseph  Witcombe" userId="a2840d26-4401-46ce-837a-825901afe1b0" providerId="ADAL" clId="{C4424B7A-7A25-4D06-AD0F-F5BB98780ECA}" dt="2021-12-30T20:30:45.334" v="1611" actId="478"/>
          <ac:spMkLst>
            <pc:docMk/>
            <pc:sldMk cId="3844503272" sldId="306"/>
            <ac:spMk id="22" creationId="{A4C162F4-B7C4-4433-9CFB-1C7DDB3FCE21}"/>
          </ac:spMkLst>
        </pc:spChg>
        <pc:spChg chg="del">
          <ac:chgData name="Joseph  Witcombe" userId="a2840d26-4401-46ce-837a-825901afe1b0" providerId="ADAL" clId="{C4424B7A-7A25-4D06-AD0F-F5BB98780ECA}" dt="2021-12-30T20:20:00.218" v="1269" actId="478"/>
          <ac:spMkLst>
            <pc:docMk/>
            <pc:sldMk cId="3844503272" sldId="306"/>
            <ac:spMk id="23" creationId="{5DC8E4E7-163E-48D7-A599-97373678AFBF}"/>
          </ac:spMkLst>
        </pc:spChg>
        <pc:spChg chg="del">
          <ac:chgData name="Joseph  Witcombe" userId="a2840d26-4401-46ce-837a-825901afe1b0" providerId="ADAL" clId="{C4424B7A-7A25-4D06-AD0F-F5BB98780ECA}" dt="2021-12-30T20:20:00.218" v="1269" actId="478"/>
          <ac:spMkLst>
            <pc:docMk/>
            <pc:sldMk cId="3844503272" sldId="306"/>
            <ac:spMk id="24" creationId="{BE3E424C-F81A-46C0-A80E-8FCAABD21AD7}"/>
          </ac:spMkLst>
        </pc:spChg>
        <pc:spChg chg="del">
          <ac:chgData name="Joseph  Witcombe" userId="a2840d26-4401-46ce-837a-825901afe1b0" providerId="ADAL" clId="{C4424B7A-7A25-4D06-AD0F-F5BB98780ECA}" dt="2021-12-30T20:20:00.218" v="1269" actId="478"/>
          <ac:spMkLst>
            <pc:docMk/>
            <pc:sldMk cId="3844503272" sldId="306"/>
            <ac:spMk id="26" creationId="{40448FED-7C13-4728-9C1A-BFBB2E36AB2E}"/>
          </ac:spMkLst>
        </pc:spChg>
        <pc:spChg chg="del">
          <ac:chgData name="Joseph  Witcombe" userId="a2840d26-4401-46ce-837a-825901afe1b0" providerId="ADAL" clId="{C4424B7A-7A25-4D06-AD0F-F5BB98780ECA}" dt="2021-12-30T20:20:00.218" v="1269" actId="478"/>
          <ac:spMkLst>
            <pc:docMk/>
            <pc:sldMk cId="3844503272" sldId="306"/>
            <ac:spMk id="27" creationId="{6D1E3AC3-90B9-4B4C-8CB1-AC1C0455D579}"/>
          </ac:spMkLst>
        </pc:spChg>
        <pc:spChg chg="del">
          <ac:chgData name="Joseph  Witcombe" userId="a2840d26-4401-46ce-837a-825901afe1b0" providerId="ADAL" clId="{C4424B7A-7A25-4D06-AD0F-F5BB98780ECA}" dt="2021-12-30T20:20:00.218" v="1269" actId="478"/>
          <ac:spMkLst>
            <pc:docMk/>
            <pc:sldMk cId="3844503272" sldId="306"/>
            <ac:spMk id="32" creationId="{6F54854E-1E3B-43BD-9C70-39CC6C9C5CE1}"/>
          </ac:spMkLst>
        </pc:spChg>
        <pc:spChg chg="del mod">
          <ac:chgData name="Joseph  Witcombe" userId="a2840d26-4401-46ce-837a-825901afe1b0" providerId="ADAL" clId="{C4424B7A-7A25-4D06-AD0F-F5BB98780ECA}" dt="2021-12-30T20:44:06.320" v="1826" actId="478"/>
          <ac:spMkLst>
            <pc:docMk/>
            <pc:sldMk cId="3844503272" sldId="306"/>
            <ac:spMk id="105" creationId="{00000000-0000-0000-0000-000000000000}"/>
          </ac:spMkLst>
        </pc:spChg>
        <pc:grpChg chg="del">
          <ac:chgData name="Joseph  Witcombe" userId="a2840d26-4401-46ce-837a-825901afe1b0" providerId="ADAL" clId="{C4424B7A-7A25-4D06-AD0F-F5BB98780ECA}" dt="2021-12-30T20:20:00.218" v="1269" actId="478"/>
          <ac:grpSpMkLst>
            <pc:docMk/>
            <pc:sldMk cId="3844503272" sldId="306"/>
            <ac:grpSpMk id="3" creationId="{82E57ACE-3E52-4B1F-AFAC-6F2C64AD9173}"/>
          </ac:grpSpMkLst>
        </pc:grpChg>
        <pc:grpChg chg="del">
          <ac:chgData name="Joseph  Witcombe" userId="a2840d26-4401-46ce-837a-825901afe1b0" providerId="ADAL" clId="{C4424B7A-7A25-4D06-AD0F-F5BB98780ECA}" dt="2021-12-30T20:20:00.218" v="1269" actId="478"/>
          <ac:grpSpMkLst>
            <pc:docMk/>
            <pc:sldMk cId="3844503272" sldId="306"/>
            <ac:grpSpMk id="19" creationId="{4A4C7066-9B57-4FC2-A3D5-CD315D5A4D7E}"/>
          </ac:grpSpMkLst>
        </pc:grpChg>
        <pc:grpChg chg="del">
          <ac:chgData name="Joseph  Witcombe" userId="a2840d26-4401-46ce-837a-825901afe1b0" providerId="ADAL" clId="{C4424B7A-7A25-4D06-AD0F-F5BB98780ECA}" dt="2021-12-30T20:20:00.218" v="1269" actId="478"/>
          <ac:grpSpMkLst>
            <pc:docMk/>
            <pc:sldMk cId="3844503272" sldId="306"/>
            <ac:grpSpMk id="28" creationId="{B19F215D-F583-4645-BBB4-4F7A9FA1B7EE}"/>
          </ac:grpSpMkLst>
        </pc:grpChg>
        <pc:graphicFrameChg chg="add mod modGraphic">
          <ac:chgData name="Joseph  Witcombe" userId="a2840d26-4401-46ce-837a-825901afe1b0" providerId="ADAL" clId="{C4424B7A-7A25-4D06-AD0F-F5BB98780ECA}" dt="2021-12-30T20:49:50.369" v="1935" actId="1076"/>
          <ac:graphicFrameMkLst>
            <pc:docMk/>
            <pc:sldMk cId="3844503272" sldId="306"/>
            <ac:graphicFrameMk id="5" creationId="{220FBD1E-D781-42DE-A166-3407F5834B0D}"/>
          </ac:graphicFrameMkLst>
        </pc:graphicFrameChg>
        <pc:cxnChg chg="del">
          <ac:chgData name="Joseph  Witcombe" userId="a2840d26-4401-46ce-837a-825901afe1b0" providerId="ADAL" clId="{C4424B7A-7A25-4D06-AD0F-F5BB98780ECA}" dt="2021-12-30T20:20:00.218" v="1269" actId="478"/>
          <ac:cxnSpMkLst>
            <pc:docMk/>
            <pc:sldMk cId="3844503272" sldId="306"/>
            <ac:cxnSpMk id="7" creationId="{A3CFEF18-63F7-420F-8E48-5BE4F50EA845}"/>
          </ac:cxnSpMkLst>
        </pc:cxnChg>
        <pc:cxnChg chg="del">
          <ac:chgData name="Joseph  Witcombe" userId="a2840d26-4401-46ce-837a-825901afe1b0" providerId="ADAL" clId="{C4424B7A-7A25-4D06-AD0F-F5BB98780ECA}" dt="2021-12-30T20:44:07.788" v="1827" actId="478"/>
          <ac:cxnSpMkLst>
            <pc:docMk/>
            <pc:sldMk cId="3844503272" sldId="306"/>
            <ac:cxnSpMk id="106" creationId="{00000000-0000-0000-0000-000000000000}"/>
          </ac:cxnSpMkLst>
        </pc:cxnChg>
      </pc:sldChg>
    </pc:docChg>
  </pc:docChgLst>
  <pc:docChgLst>
    <pc:chgData name="Joseph  Witcombe" userId="S::joseph@purplebeard.co.uk::a2840d26-4401-46ce-837a-825901afe1b0" providerId="AD" clId="Web-{3E15598F-9E58-ADAE-6A3B-036EB4270B41}"/>
    <pc:docChg chg="modSld">
      <pc:chgData name="Joseph  Witcombe" userId="S::joseph@purplebeard.co.uk::a2840d26-4401-46ce-837a-825901afe1b0" providerId="AD" clId="Web-{3E15598F-9E58-ADAE-6A3B-036EB4270B41}" dt="2022-03-08T08:40:26.294" v="1" actId="20577"/>
      <pc:docMkLst>
        <pc:docMk/>
      </pc:docMkLst>
      <pc:sldChg chg="modSp">
        <pc:chgData name="Joseph  Witcombe" userId="S::joseph@purplebeard.co.uk::a2840d26-4401-46ce-837a-825901afe1b0" providerId="AD" clId="Web-{3E15598F-9E58-ADAE-6A3B-036EB4270B41}" dt="2022-03-08T08:40:26.294" v="1" actId="20577"/>
        <pc:sldMkLst>
          <pc:docMk/>
          <pc:sldMk cId="3028111047" sldId="306"/>
        </pc:sldMkLst>
        <pc:spChg chg="mod">
          <ac:chgData name="Joseph  Witcombe" userId="S::joseph@purplebeard.co.uk::a2840d26-4401-46ce-837a-825901afe1b0" providerId="AD" clId="Web-{3E15598F-9E58-ADAE-6A3B-036EB4270B41}" dt="2022-03-08T08:40:26.294" v="1" actId="20577"/>
          <ac:spMkLst>
            <pc:docMk/>
            <pc:sldMk cId="3028111047" sldId="306"/>
            <ac:spMk id="6" creationId="{EE1C1393-6558-4322-A1C5-F582FED6201F}"/>
          </ac:spMkLst>
        </pc:spChg>
      </pc:sldChg>
    </pc:docChg>
  </pc:docChgLst>
  <pc:docChgLst>
    <pc:chgData name="Joseph  Witcombe" userId="S::joseph@purplebeard.co.uk::a2840d26-4401-46ce-837a-825901afe1b0" providerId="AD" clId="Web-{F9B08992-0C8B-1D4E-B389-E764C11C9A7E}"/>
    <pc:docChg chg="modSld">
      <pc:chgData name="Joseph  Witcombe" userId="S::joseph@purplebeard.co.uk::a2840d26-4401-46ce-837a-825901afe1b0" providerId="AD" clId="Web-{F9B08992-0C8B-1D4E-B389-E764C11C9A7E}" dt="2022-03-11T00:33:58.950" v="0"/>
      <pc:docMkLst>
        <pc:docMk/>
      </pc:docMkLst>
      <pc:sldChg chg="modSp mod modClrScheme chgLayout">
        <pc:chgData name="Joseph  Witcombe" userId="S::joseph@purplebeard.co.uk::a2840d26-4401-46ce-837a-825901afe1b0" providerId="AD" clId="Web-{F9B08992-0C8B-1D4E-B389-E764C11C9A7E}" dt="2022-03-11T00:33:58.950" v="0"/>
        <pc:sldMkLst>
          <pc:docMk/>
          <pc:sldMk cId="922629678" sldId="310"/>
        </pc:sldMkLst>
        <pc:spChg chg="mod ord">
          <ac:chgData name="Joseph  Witcombe" userId="S::joseph@purplebeard.co.uk::a2840d26-4401-46ce-837a-825901afe1b0" providerId="AD" clId="Web-{F9B08992-0C8B-1D4E-B389-E764C11C9A7E}" dt="2022-03-11T00:33:58.950" v="0"/>
          <ac:spMkLst>
            <pc:docMk/>
            <pc:sldMk cId="922629678" sldId="310"/>
            <ac:spMk id="5" creationId="{481AA86E-3DC1-4DCA-BC38-33D5B631259A}"/>
          </ac:spMkLst>
        </pc:spChg>
        <pc:spChg chg="mod ord">
          <ac:chgData name="Joseph  Witcombe" userId="S::joseph@purplebeard.co.uk::a2840d26-4401-46ce-837a-825901afe1b0" providerId="AD" clId="Web-{F9B08992-0C8B-1D4E-B389-E764C11C9A7E}" dt="2022-03-11T00:33:58.950" v="0"/>
          <ac:spMkLst>
            <pc:docMk/>
            <pc:sldMk cId="922629678" sldId="310"/>
            <ac:spMk id="6" creationId="{EE1C1393-6558-4322-A1C5-F582FED6201F}"/>
          </ac:spMkLst>
        </pc:spChg>
      </pc:sldChg>
    </pc:docChg>
  </pc:docChgLst>
  <pc:docChgLst>
    <pc:chgData name="Joseph  Witcombe" userId="S::joseph@purplebeard.co.uk::a2840d26-4401-46ce-837a-825901afe1b0" providerId="AD" clId="Web-{FA6226E4-B22B-9D91-46CE-0DDACDE4C979}"/>
    <pc:docChg chg="modSld">
      <pc:chgData name="Joseph  Witcombe" userId="S::joseph@purplebeard.co.uk::a2840d26-4401-46ce-837a-825901afe1b0" providerId="AD" clId="Web-{FA6226E4-B22B-9D91-46CE-0DDACDE4C979}" dt="2022-03-08T15:47:33.526" v="143" actId="20577"/>
      <pc:docMkLst>
        <pc:docMk/>
      </pc:docMkLst>
      <pc:sldChg chg="modSp">
        <pc:chgData name="Joseph  Witcombe" userId="S::joseph@purplebeard.co.uk::a2840d26-4401-46ce-837a-825901afe1b0" providerId="AD" clId="Web-{FA6226E4-B22B-9D91-46CE-0DDACDE4C979}" dt="2022-03-08T15:47:33.526" v="143" actId="20577"/>
        <pc:sldMkLst>
          <pc:docMk/>
          <pc:sldMk cId="3011540623" sldId="309"/>
        </pc:sldMkLst>
        <pc:spChg chg="mod">
          <ac:chgData name="Joseph  Witcombe" userId="S::joseph@purplebeard.co.uk::a2840d26-4401-46ce-837a-825901afe1b0" providerId="AD" clId="Web-{FA6226E4-B22B-9D91-46CE-0DDACDE4C979}" dt="2022-03-08T15:47:33.526" v="143" actId="20577"/>
          <ac:spMkLst>
            <pc:docMk/>
            <pc:sldMk cId="3011540623" sldId="309"/>
            <ac:spMk id="6" creationId="{EE1C1393-6558-4322-A1C5-F582FED6201F}"/>
          </ac:spMkLst>
        </pc:spChg>
      </pc:sldChg>
      <pc:sldChg chg="modSp">
        <pc:chgData name="Joseph  Witcombe" userId="S::joseph@purplebeard.co.uk::a2840d26-4401-46ce-837a-825901afe1b0" providerId="AD" clId="Web-{FA6226E4-B22B-9D91-46CE-0DDACDE4C979}" dt="2022-03-08T15:24:26.971" v="10" actId="20577"/>
        <pc:sldMkLst>
          <pc:docMk/>
          <pc:sldMk cId="890377984" sldId="355"/>
        </pc:sldMkLst>
        <pc:spChg chg="mod">
          <ac:chgData name="Joseph  Witcombe" userId="S::joseph@purplebeard.co.uk::a2840d26-4401-46ce-837a-825901afe1b0" providerId="AD" clId="Web-{FA6226E4-B22B-9D91-46CE-0DDACDE4C979}" dt="2022-03-08T15:24:26.971" v="10" actId="20577"/>
          <ac:spMkLst>
            <pc:docMk/>
            <pc:sldMk cId="890377984" sldId="355"/>
            <ac:spMk id="10" creationId="{52E57175-69C7-4EE7-B0CC-F1648CE97BB3}"/>
          </ac:spMkLst>
        </pc:spChg>
      </pc:sldChg>
    </pc:docChg>
  </pc:docChgLst>
  <pc:docChgLst>
    <pc:chgData name="Joseph  Witcombe" userId="S::joseph@purplebeard.co.uk::a2840d26-4401-46ce-837a-825901afe1b0" providerId="AD" clId="Web-{F051CE69-3EA6-08D4-0C67-C228DDD2DACB}"/>
    <pc:docChg chg="addSld modSld">
      <pc:chgData name="Joseph  Witcombe" userId="S::joseph@purplebeard.co.uk::a2840d26-4401-46ce-837a-825901afe1b0" providerId="AD" clId="Web-{F051CE69-3EA6-08D4-0C67-C228DDD2DACB}" dt="2022-02-15T10:19:49.163" v="5" actId="20577"/>
      <pc:docMkLst>
        <pc:docMk/>
      </pc:docMkLst>
      <pc:sldChg chg="modSp add replId">
        <pc:chgData name="Joseph  Witcombe" userId="S::joseph@purplebeard.co.uk::a2840d26-4401-46ce-837a-825901afe1b0" providerId="AD" clId="Web-{F051CE69-3EA6-08D4-0C67-C228DDD2DACB}" dt="2022-02-15T10:19:49.163" v="5" actId="20577"/>
        <pc:sldMkLst>
          <pc:docMk/>
          <pc:sldMk cId="2679396320" sldId="323"/>
        </pc:sldMkLst>
        <pc:spChg chg="mod">
          <ac:chgData name="Joseph  Witcombe" userId="S::joseph@purplebeard.co.uk::a2840d26-4401-46ce-837a-825901afe1b0" providerId="AD" clId="Web-{F051CE69-3EA6-08D4-0C67-C228DDD2DACB}" dt="2022-02-15T10:19:49.163" v="5" actId="20577"/>
          <ac:spMkLst>
            <pc:docMk/>
            <pc:sldMk cId="2679396320" sldId="323"/>
            <ac:spMk id="5" creationId="{481AA86E-3DC1-4DCA-BC38-33D5B631259A}"/>
          </ac:spMkLst>
        </pc:spChg>
      </pc:sldChg>
      <pc:sldChg chg="add replId">
        <pc:chgData name="Joseph  Witcombe" userId="S::joseph@purplebeard.co.uk::a2840d26-4401-46ce-837a-825901afe1b0" providerId="AD" clId="Web-{F051CE69-3EA6-08D4-0C67-C228DDD2DACB}" dt="2022-02-15T10:19:20.522" v="1"/>
        <pc:sldMkLst>
          <pc:docMk/>
          <pc:sldMk cId="2097904520" sldId="324"/>
        </pc:sldMkLst>
      </pc:sldChg>
      <pc:sldChg chg="add replId">
        <pc:chgData name="Joseph  Witcombe" userId="S::joseph@purplebeard.co.uk::a2840d26-4401-46ce-837a-825901afe1b0" providerId="AD" clId="Web-{F051CE69-3EA6-08D4-0C67-C228DDD2DACB}" dt="2022-02-15T10:19:23.116" v="2"/>
        <pc:sldMkLst>
          <pc:docMk/>
          <pc:sldMk cId="3619066894" sldId="325"/>
        </pc:sldMkLst>
      </pc:sldChg>
    </pc:docChg>
  </pc:docChgLst>
  <pc:docChgLst>
    <pc:chgData name="Joseph  Witcombe" userId="S::joseph@purplebeard.co.uk::a2840d26-4401-46ce-837a-825901afe1b0" providerId="AD" clId="Web-{9F95350C-CA7B-F92F-6A9D-19C97F88D095}"/>
    <pc:docChg chg="addSld modSld">
      <pc:chgData name="Joseph  Witcombe" userId="S::joseph@purplebeard.co.uk::a2840d26-4401-46ce-837a-825901afe1b0" providerId="AD" clId="Web-{9F95350C-CA7B-F92F-6A9D-19C97F88D095}" dt="2022-02-17T15:35:26.317" v="559" actId="20577"/>
      <pc:docMkLst>
        <pc:docMk/>
      </pc:docMkLst>
      <pc:sldChg chg="modSp add replId">
        <pc:chgData name="Joseph  Witcombe" userId="S::joseph@purplebeard.co.uk::a2840d26-4401-46ce-837a-825901afe1b0" providerId="AD" clId="Web-{9F95350C-CA7B-F92F-6A9D-19C97F88D095}" dt="2022-02-17T09:11:05.653" v="19" actId="20577"/>
        <pc:sldMkLst>
          <pc:docMk/>
          <pc:sldMk cId="3759814859" sldId="330"/>
        </pc:sldMkLst>
        <pc:spChg chg="mod">
          <ac:chgData name="Joseph  Witcombe" userId="S::joseph@purplebeard.co.uk::a2840d26-4401-46ce-837a-825901afe1b0" providerId="AD" clId="Web-{9F95350C-CA7B-F92F-6A9D-19C97F88D095}" dt="2022-02-17T09:10:00.261" v="9" actId="20577"/>
          <ac:spMkLst>
            <pc:docMk/>
            <pc:sldMk cId="3759814859" sldId="330"/>
            <ac:spMk id="5" creationId="{481AA86E-3DC1-4DCA-BC38-33D5B631259A}"/>
          </ac:spMkLst>
        </pc:spChg>
        <pc:spChg chg="mod">
          <ac:chgData name="Joseph  Witcombe" userId="S::joseph@purplebeard.co.uk::a2840d26-4401-46ce-837a-825901afe1b0" providerId="AD" clId="Web-{9F95350C-CA7B-F92F-6A9D-19C97F88D095}" dt="2022-02-17T09:11:05.653" v="19" actId="20577"/>
          <ac:spMkLst>
            <pc:docMk/>
            <pc:sldMk cId="3759814859" sldId="330"/>
            <ac:spMk id="6" creationId="{EE1C1393-6558-4322-A1C5-F582FED6201F}"/>
          </ac:spMkLst>
        </pc:spChg>
      </pc:sldChg>
      <pc:sldChg chg="modSp add replId">
        <pc:chgData name="Joseph  Witcombe" userId="S::joseph@purplebeard.co.uk::a2840d26-4401-46ce-837a-825901afe1b0" providerId="AD" clId="Web-{9F95350C-CA7B-F92F-6A9D-19C97F88D095}" dt="2022-02-17T09:24:01.497" v="129" actId="20577"/>
        <pc:sldMkLst>
          <pc:docMk/>
          <pc:sldMk cId="584389882" sldId="331"/>
        </pc:sldMkLst>
        <pc:spChg chg="mod">
          <ac:chgData name="Joseph  Witcombe" userId="S::joseph@purplebeard.co.uk::a2840d26-4401-46ce-837a-825901afe1b0" providerId="AD" clId="Web-{9F95350C-CA7B-F92F-6A9D-19C97F88D095}" dt="2022-02-17T09:18:51.272" v="86" actId="20577"/>
          <ac:spMkLst>
            <pc:docMk/>
            <pc:sldMk cId="584389882" sldId="331"/>
            <ac:spMk id="5" creationId="{481AA86E-3DC1-4DCA-BC38-33D5B631259A}"/>
          </ac:spMkLst>
        </pc:spChg>
        <pc:spChg chg="mod">
          <ac:chgData name="Joseph  Witcombe" userId="S::joseph@purplebeard.co.uk::a2840d26-4401-46ce-837a-825901afe1b0" providerId="AD" clId="Web-{9F95350C-CA7B-F92F-6A9D-19C97F88D095}" dt="2022-02-17T09:24:01.497" v="129" actId="20577"/>
          <ac:spMkLst>
            <pc:docMk/>
            <pc:sldMk cId="584389882" sldId="331"/>
            <ac:spMk id="6" creationId="{EE1C1393-6558-4322-A1C5-F582FED6201F}"/>
          </ac:spMkLst>
        </pc:spChg>
      </pc:sldChg>
      <pc:sldChg chg="modSp add replId">
        <pc:chgData name="Joseph  Witcombe" userId="S::joseph@purplebeard.co.uk::a2840d26-4401-46ce-837a-825901afe1b0" providerId="AD" clId="Web-{9F95350C-CA7B-F92F-6A9D-19C97F88D095}" dt="2022-02-17T11:15:17.586" v="260" actId="20577"/>
        <pc:sldMkLst>
          <pc:docMk/>
          <pc:sldMk cId="3679396561" sldId="332"/>
        </pc:sldMkLst>
        <pc:spChg chg="mod">
          <ac:chgData name="Joseph  Witcombe" userId="S::joseph@purplebeard.co.uk::a2840d26-4401-46ce-837a-825901afe1b0" providerId="AD" clId="Web-{9F95350C-CA7B-F92F-6A9D-19C97F88D095}" dt="2022-02-17T11:00:38.886" v="134" actId="20577"/>
          <ac:spMkLst>
            <pc:docMk/>
            <pc:sldMk cId="3679396561" sldId="332"/>
            <ac:spMk id="5" creationId="{481AA86E-3DC1-4DCA-BC38-33D5B631259A}"/>
          </ac:spMkLst>
        </pc:spChg>
        <pc:spChg chg="mod">
          <ac:chgData name="Joseph  Witcombe" userId="S::joseph@purplebeard.co.uk::a2840d26-4401-46ce-837a-825901afe1b0" providerId="AD" clId="Web-{9F95350C-CA7B-F92F-6A9D-19C97F88D095}" dt="2022-02-17T11:15:17.586" v="260" actId="20577"/>
          <ac:spMkLst>
            <pc:docMk/>
            <pc:sldMk cId="3679396561" sldId="332"/>
            <ac:spMk id="6" creationId="{EE1C1393-6558-4322-A1C5-F582FED6201F}"/>
          </ac:spMkLst>
        </pc:spChg>
      </pc:sldChg>
      <pc:sldChg chg="modSp add replId">
        <pc:chgData name="Joseph  Witcombe" userId="S::joseph@purplebeard.co.uk::a2840d26-4401-46ce-837a-825901afe1b0" providerId="AD" clId="Web-{9F95350C-CA7B-F92F-6A9D-19C97F88D095}" dt="2022-02-17T12:08:14.030" v="271" actId="20577"/>
        <pc:sldMkLst>
          <pc:docMk/>
          <pc:sldMk cId="3586328405" sldId="333"/>
        </pc:sldMkLst>
        <pc:spChg chg="mod">
          <ac:chgData name="Joseph  Witcombe" userId="S::joseph@purplebeard.co.uk::a2840d26-4401-46ce-837a-825901afe1b0" providerId="AD" clId="Web-{9F95350C-CA7B-F92F-6A9D-19C97F88D095}" dt="2022-02-17T12:08:14.030" v="271" actId="20577"/>
          <ac:spMkLst>
            <pc:docMk/>
            <pc:sldMk cId="3586328405" sldId="333"/>
            <ac:spMk id="5" creationId="{481AA86E-3DC1-4DCA-BC38-33D5B631259A}"/>
          </ac:spMkLst>
        </pc:spChg>
      </pc:sldChg>
      <pc:sldChg chg="modSp add replId">
        <pc:chgData name="Joseph  Witcombe" userId="S::joseph@purplebeard.co.uk::a2840d26-4401-46ce-837a-825901afe1b0" providerId="AD" clId="Web-{9F95350C-CA7B-F92F-6A9D-19C97F88D095}" dt="2022-02-17T12:27:34.471" v="329" actId="20577"/>
        <pc:sldMkLst>
          <pc:docMk/>
          <pc:sldMk cId="2726907265" sldId="334"/>
        </pc:sldMkLst>
        <pc:spChg chg="mod">
          <ac:chgData name="Joseph  Witcombe" userId="S::joseph@purplebeard.co.uk::a2840d26-4401-46ce-837a-825901afe1b0" providerId="AD" clId="Web-{9F95350C-CA7B-F92F-6A9D-19C97F88D095}" dt="2022-02-17T12:27:34.471" v="329" actId="20577"/>
          <ac:spMkLst>
            <pc:docMk/>
            <pc:sldMk cId="2726907265" sldId="334"/>
            <ac:spMk id="5" creationId="{481AA86E-3DC1-4DCA-BC38-33D5B631259A}"/>
          </ac:spMkLst>
        </pc:spChg>
        <pc:spChg chg="mod">
          <ac:chgData name="Joseph  Witcombe" userId="S::joseph@purplebeard.co.uk::a2840d26-4401-46ce-837a-825901afe1b0" providerId="AD" clId="Web-{9F95350C-CA7B-F92F-6A9D-19C97F88D095}" dt="2022-02-17T12:27:30.330" v="328" actId="20577"/>
          <ac:spMkLst>
            <pc:docMk/>
            <pc:sldMk cId="2726907265" sldId="334"/>
            <ac:spMk id="6" creationId="{EE1C1393-6558-4322-A1C5-F582FED6201F}"/>
          </ac:spMkLst>
        </pc:spChg>
      </pc:sldChg>
      <pc:sldChg chg="modSp add replId">
        <pc:chgData name="Joseph  Witcombe" userId="S::joseph@purplebeard.co.uk::a2840d26-4401-46ce-837a-825901afe1b0" providerId="AD" clId="Web-{9F95350C-CA7B-F92F-6A9D-19C97F88D095}" dt="2022-02-17T13:15:16.802" v="396" actId="20577"/>
        <pc:sldMkLst>
          <pc:docMk/>
          <pc:sldMk cId="3079100000" sldId="335"/>
        </pc:sldMkLst>
        <pc:spChg chg="mod">
          <ac:chgData name="Joseph  Witcombe" userId="S::joseph@purplebeard.co.uk::a2840d26-4401-46ce-837a-825901afe1b0" providerId="AD" clId="Web-{9F95350C-CA7B-F92F-6A9D-19C97F88D095}" dt="2022-02-17T12:31:41.290" v="335" actId="20577"/>
          <ac:spMkLst>
            <pc:docMk/>
            <pc:sldMk cId="3079100000" sldId="335"/>
            <ac:spMk id="5" creationId="{481AA86E-3DC1-4DCA-BC38-33D5B631259A}"/>
          </ac:spMkLst>
        </pc:spChg>
        <pc:spChg chg="mod">
          <ac:chgData name="Joseph  Witcombe" userId="S::joseph@purplebeard.co.uk::a2840d26-4401-46ce-837a-825901afe1b0" providerId="AD" clId="Web-{9F95350C-CA7B-F92F-6A9D-19C97F88D095}" dt="2022-02-17T13:15:16.802" v="396" actId="20577"/>
          <ac:spMkLst>
            <pc:docMk/>
            <pc:sldMk cId="3079100000" sldId="335"/>
            <ac:spMk id="6" creationId="{EE1C1393-6558-4322-A1C5-F582FED6201F}"/>
          </ac:spMkLst>
        </pc:spChg>
      </pc:sldChg>
      <pc:sldChg chg="modSp add replId">
        <pc:chgData name="Joseph  Witcombe" userId="S::joseph@purplebeard.co.uk::a2840d26-4401-46ce-837a-825901afe1b0" providerId="AD" clId="Web-{9F95350C-CA7B-F92F-6A9D-19C97F88D095}" dt="2022-02-17T13:34:27.684" v="458" actId="20577"/>
        <pc:sldMkLst>
          <pc:docMk/>
          <pc:sldMk cId="3425341610" sldId="336"/>
        </pc:sldMkLst>
        <pc:spChg chg="mod">
          <ac:chgData name="Joseph  Witcombe" userId="S::joseph@purplebeard.co.uk::a2840d26-4401-46ce-837a-825901afe1b0" providerId="AD" clId="Web-{9F95350C-CA7B-F92F-6A9D-19C97F88D095}" dt="2022-02-17T13:31:21.484" v="405" actId="20577"/>
          <ac:spMkLst>
            <pc:docMk/>
            <pc:sldMk cId="3425341610" sldId="336"/>
            <ac:spMk id="5" creationId="{481AA86E-3DC1-4DCA-BC38-33D5B631259A}"/>
          </ac:spMkLst>
        </pc:spChg>
        <pc:spChg chg="mod">
          <ac:chgData name="Joseph  Witcombe" userId="S::joseph@purplebeard.co.uk::a2840d26-4401-46ce-837a-825901afe1b0" providerId="AD" clId="Web-{9F95350C-CA7B-F92F-6A9D-19C97F88D095}" dt="2022-02-17T13:34:27.684" v="458" actId="20577"/>
          <ac:spMkLst>
            <pc:docMk/>
            <pc:sldMk cId="3425341610" sldId="336"/>
            <ac:spMk id="6" creationId="{EE1C1393-6558-4322-A1C5-F582FED6201F}"/>
          </ac:spMkLst>
        </pc:spChg>
      </pc:sldChg>
      <pc:sldChg chg="modSp add replId">
        <pc:chgData name="Joseph  Witcombe" userId="S::joseph@purplebeard.co.uk::a2840d26-4401-46ce-837a-825901afe1b0" providerId="AD" clId="Web-{9F95350C-CA7B-F92F-6A9D-19C97F88D095}" dt="2022-02-17T15:35:26.317" v="559" actId="20577"/>
        <pc:sldMkLst>
          <pc:docMk/>
          <pc:sldMk cId="2934061847" sldId="337"/>
        </pc:sldMkLst>
        <pc:spChg chg="mod">
          <ac:chgData name="Joseph  Witcombe" userId="S::joseph@purplebeard.co.uk::a2840d26-4401-46ce-837a-825901afe1b0" providerId="AD" clId="Web-{9F95350C-CA7B-F92F-6A9D-19C97F88D095}" dt="2022-02-17T15:22:33.781" v="475" actId="20577"/>
          <ac:spMkLst>
            <pc:docMk/>
            <pc:sldMk cId="2934061847" sldId="337"/>
            <ac:spMk id="5" creationId="{481AA86E-3DC1-4DCA-BC38-33D5B631259A}"/>
          </ac:spMkLst>
        </pc:spChg>
        <pc:spChg chg="mod">
          <ac:chgData name="Joseph  Witcombe" userId="S::joseph@purplebeard.co.uk::a2840d26-4401-46ce-837a-825901afe1b0" providerId="AD" clId="Web-{9F95350C-CA7B-F92F-6A9D-19C97F88D095}" dt="2022-02-17T15:35:26.317" v="559" actId="20577"/>
          <ac:spMkLst>
            <pc:docMk/>
            <pc:sldMk cId="2934061847" sldId="337"/>
            <ac:spMk id="6" creationId="{EE1C1393-6558-4322-A1C5-F582FED6201F}"/>
          </ac:spMkLst>
        </pc:spChg>
      </pc:sldChg>
    </pc:docChg>
  </pc:docChgLst>
  <pc:docChgLst>
    <pc:chgData name="Joseph  Witcombe" userId="S::joseph@purplebeard.co.uk::a2840d26-4401-46ce-837a-825901afe1b0" providerId="AD" clId="Web-{08379B29-E9D6-F687-C172-378FDD615A7B}"/>
    <pc:docChg chg="modSld">
      <pc:chgData name="Joseph  Witcombe" userId="S::joseph@purplebeard.co.uk::a2840d26-4401-46ce-837a-825901afe1b0" providerId="AD" clId="Web-{08379B29-E9D6-F687-C172-378FDD615A7B}" dt="2022-04-23T12:20:30.038" v="0" actId="20577"/>
      <pc:docMkLst>
        <pc:docMk/>
      </pc:docMkLst>
      <pc:sldChg chg="modSp">
        <pc:chgData name="Joseph  Witcombe" userId="S::joseph@purplebeard.co.uk::a2840d26-4401-46ce-837a-825901afe1b0" providerId="AD" clId="Web-{08379B29-E9D6-F687-C172-378FDD615A7B}" dt="2022-04-23T12:20:30.038" v="0" actId="20577"/>
        <pc:sldMkLst>
          <pc:docMk/>
          <pc:sldMk cId="1241196161" sldId="385"/>
        </pc:sldMkLst>
        <pc:spChg chg="mod">
          <ac:chgData name="Joseph  Witcombe" userId="S::joseph@purplebeard.co.uk::a2840d26-4401-46ce-837a-825901afe1b0" providerId="AD" clId="Web-{08379B29-E9D6-F687-C172-378FDD615A7B}" dt="2022-04-23T12:20:30.038" v="0" actId="20577"/>
          <ac:spMkLst>
            <pc:docMk/>
            <pc:sldMk cId="1241196161" sldId="385"/>
            <ac:spMk id="5" creationId="{481AA86E-3DC1-4DCA-BC38-33D5B631259A}"/>
          </ac:spMkLst>
        </pc:spChg>
      </pc:sldChg>
    </pc:docChg>
  </pc:docChgLst>
  <pc:docChgLst>
    <pc:chgData name="Joseph  Witcombe" userId="S::joseph@purplebeard.co.uk::a2840d26-4401-46ce-837a-825901afe1b0" providerId="AD" clId="Web-{E9508900-44C1-2763-D070-346301E811A9}"/>
    <pc:docChg chg="modSld">
      <pc:chgData name="Joseph  Witcombe" userId="S::joseph@purplebeard.co.uk::a2840d26-4401-46ce-837a-825901afe1b0" providerId="AD" clId="Web-{E9508900-44C1-2763-D070-346301E811A9}" dt="2022-03-21T07:47:56.531" v="39" actId="20577"/>
      <pc:docMkLst>
        <pc:docMk/>
      </pc:docMkLst>
      <pc:sldChg chg="modSp">
        <pc:chgData name="Joseph  Witcombe" userId="S::joseph@purplebeard.co.uk::a2840d26-4401-46ce-837a-825901afe1b0" providerId="AD" clId="Web-{E9508900-44C1-2763-D070-346301E811A9}" dt="2022-03-21T07:47:56.531" v="39" actId="20577"/>
        <pc:sldMkLst>
          <pc:docMk/>
          <pc:sldMk cId="1556684882" sldId="380"/>
        </pc:sldMkLst>
        <pc:spChg chg="mod">
          <ac:chgData name="Joseph  Witcombe" userId="S::joseph@purplebeard.co.uk::a2840d26-4401-46ce-837a-825901afe1b0" providerId="AD" clId="Web-{E9508900-44C1-2763-D070-346301E811A9}" dt="2022-03-21T07:47:56.531" v="39" actId="20577"/>
          <ac:spMkLst>
            <pc:docMk/>
            <pc:sldMk cId="1556684882" sldId="380"/>
            <ac:spMk id="313" creationId="{00000000-0000-0000-0000-000000000000}"/>
          </ac:spMkLst>
        </pc:spChg>
        <pc:spChg chg="mod">
          <ac:chgData name="Joseph  Witcombe" userId="S::joseph@purplebeard.co.uk::a2840d26-4401-46ce-837a-825901afe1b0" providerId="AD" clId="Web-{E9508900-44C1-2763-D070-346301E811A9}" dt="2022-03-21T07:47:55.781" v="20" actId="20577"/>
          <ac:spMkLst>
            <pc:docMk/>
            <pc:sldMk cId="1556684882" sldId="380"/>
            <ac:spMk id="315" creationId="{00000000-0000-0000-0000-000000000000}"/>
          </ac:spMkLst>
        </pc:spChg>
      </pc:sldChg>
    </pc:docChg>
  </pc:docChgLst>
  <pc:docChgLst>
    <pc:chgData name="Joseph  Witcombe" userId="S::joseph@purplebeard.co.uk::a2840d26-4401-46ce-837a-825901afe1b0" providerId="AD" clId="Web-{AC88AA81-6B81-04A3-7D28-EAFB34CD032A}"/>
    <pc:docChg chg="modSld">
      <pc:chgData name="Joseph  Witcombe" userId="S::joseph@purplebeard.co.uk::a2840d26-4401-46ce-837a-825901afe1b0" providerId="AD" clId="Web-{AC88AA81-6B81-04A3-7D28-EAFB34CD032A}" dt="2022-03-08T20:19:14.858" v="18" actId="20577"/>
      <pc:docMkLst>
        <pc:docMk/>
      </pc:docMkLst>
      <pc:sldChg chg="addSp delSp modSp">
        <pc:chgData name="Joseph  Witcombe" userId="S::joseph@purplebeard.co.uk::a2840d26-4401-46ce-837a-825901afe1b0" providerId="AD" clId="Web-{AC88AA81-6B81-04A3-7D28-EAFB34CD032A}" dt="2022-03-08T20:18:55.748" v="16" actId="14100"/>
        <pc:sldMkLst>
          <pc:docMk/>
          <pc:sldMk cId="347320070" sldId="304"/>
        </pc:sldMkLst>
        <pc:spChg chg="add mod ord">
          <ac:chgData name="Joseph  Witcombe" userId="S::joseph@purplebeard.co.uk::a2840d26-4401-46ce-837a-825901afe1b0" providerId="AD" clId="Web-{AC88AA81-6B81-04A3-7D28-EAFB34CD032A}" dt="2022-03-08T20:17:54.590" v="11"/>
          <ac:spMkLst>
            <pc:docMk/>
            <pc:sldMk cId="347320070" sldId="304"/>
            <ac:spMk id="2" creationId="{2618056E-12F8-4BC3-8F61-ECB8CEB001B9}"/>
          </ac:spMkLst>
        </pc:spChg>
        <pc:spChg chg="add del">
          <ac:chgData name="Joseph  Witcombe" userId="S::joseph@purplebeard.co.uk::a2840d26-4401-46ce-837a-825901afe1b0" providerId="AD" clId="Web-{AC88AA81-6B81-04A3-7D28-EAFB34CD032A}" dt="2022-03-08T20:18:45.857" v="14"/>
          <ac:spMkLst>
            <pc:docMk/>
            <pc:sldMk cId="347320070" sldId="304"/>
            <ac:spMk id="3" creationId="{2837BB2E-5C25-44BF-A5F9-1C307EC58BC1}"/>
          </ac:spMkLst>
        </pc:spChg>
        <pc:spChg chg="mod">
          <ac:chgData name="Joseph  Witcombe" userId="S::joseph@purplebeard.co.uk::a2840d26-4401-46ce-837a-825901afe1b0" providerId="AD" clId="Web-{AC88AA81-6B81-04A3-7D28-EAFB34CD032A}" dt="2022-03-08T20:18:55.748" v="16" actId="14100"/>
          <ac:spMkLst>
            <pc:docMk/>
            <pc:sldMk cId="347320070" sldId="304"/>
            <ac:spMk id="5" creationId="{481AA86E-3DC1-4DCA-BC38-33D5B631259A}"/>
          </ac:spMkLst>
        </pc:spChg>
        <pc:spChg chg="mod">
          <ac:chgData name="Joseph  Witcombe" userId="S::joseph@purplebeard.co.uk::a2840d26-4401-46ce-837a-825901afe1b0" providerId="AD" clId="Web-{AC88AA81-6B81-04A3-7D28-EAFB34CD032A}" dt="2022-03-08T20:13:11.645" v="3"/>
          <ac:spMkLst>
            <pc:docMk/>
            <pc:sldMk cId="347320070" sldId="304"/>
            <ac:spMk id="6" creationId="{EE1C1393-6558-4322-A1C5-F582FED6201F}"/>
          </ac:spMkLst>
        </pc:spChg>
        <pc:cxnChg chg="mod">
          <ac:chgData name="Joseph  Witcombe" userId="S::joseph@purplebeard.co.uk::a2840d26-4401-46ce-837a-825901afe1b0" providerId="AD" clId="Web-{AC88AA81-6B81-04A3-7D28-EAFB34CD032A}" dt="2022-03-08T20:18:32.232" v="12"/>
          <ac:cxnSpMkLst>
            <pc:docMk/>
            <pc:sldMk cId="347320070" sldId="304"/>
            <ac:cxnSpMk id="106" creationId="{00000000-0000-0000-0000-000000000000}"/>
          </ac:cxnSpMkLst>
        </pc:cxnChg>
      </pc:sldChg>
      <pc:sldChg chg="modSp">
        <pc:chgData name="Joseph  Witcombe" userId="S::joseph@purplebeard.co.uk::a2840d26-4401-46ce-837a-825901afe1b0" providerId="AD" clId="Web-{AC88AA81-6B81-04A3-7D28-EAFB34CD032A}" dt="2022-03-08T20:19:14.858" v="18" actId="20577"/>
        <pc:sldMkLst>
          <pc:docMk/>
          <pc:sldMk cId="3011540623" sldId="309"/>
        </pc:sldMkLst>
        <pc:spChg chg="mod">
          <ac:chgData name="Joseph  Witcombe" userId="S::joseph@purplebeard.co.uk::a2840d26-4401-46ce-837a-825901afe1b0" providerId="AD" clId="Web-{AC88AA81-6B81-04A3-7D28-EAFB34CD032A}" dt="2022-03-08T20:19:14.858" v="18" actId="20577"/>
          <ac:spMkLst>
            <pc:docMk/>
            <pc:sldMk cId="3011540623" sldId="309"/>
            <ac:spMk id="5" creationId="{481AA86E-3DC1-4DCA-BC38-33D5B631259A}"/>
          </ac:spMkLst>
        </pc:spChg>
      </pc:sldChg>
      <pc:sldChg chg="modSp">
        <pc:chgData name="Joseph  Witcombe" userId="S::joseph@purplebeard.co.uk::a2840d26-4401-46ce-837a-825901afe1b0" providerId="AD" clId="Web-{AC88AA81-6B81-04A3-7D28-EAFB34CD032A}" dt="2022-03-08T20:12:57.020" v="2" actId="1076"/>
        <pc:sldMkLst>
          <pc:docMk/>
          <pc:sldMk cId="890377984" sldId="355"/>
        </pc:sldMkLst>
        <pc:spChg chg="mod">
          <ac:chgData name="Joseph  Witcombe" userId="S::joseph@purplebeard.co.uk::a2840d26-4401-46ce-837a-825901afe1b0" providerId="AD" clId="Web-{AC88AA81-6B81-04A3-7D28-EAFB34CD032A}" dt="2022-03-08T20:12:57.020" v="2" actId="1076"/>
          <ac:spMkLst>
            <pc:docMk/>
            <pc:sldMk cId="890377984" sldId="355"/>
            <ac:spMk id="10" creationId="{52E57175-69C7-4EE7-B0CC-F1648CE97BB3}"/>
          </ac:spMkLst>
        </pc:spChg>
      </pc:sldChg>
    </pc:docChg>
  </pc:docChgLst>
  <pc:docChgLst>
    <pc:chgData name="Chantele Nkomo" userId="S::chantele_nkomo@purplebeard.co.uk::0e7036a5-d67a-442c-a2db-ad2c2b1ac547" providerId="AD" clId="Web-{04F69D23-3AC2-467F-BE3E-E82AB5212519}"/>
    <pc:docChg chg="modSld">
      <pc:chgData name="Chantele Nkomo" userId="S::chantele_nkomo@purplebeard.co.uk::0e7036a5-d67a-442c-a2db-ad2c2b1ac547" providerId="AD" clId="Web-{04F69D23-3AC2-467F-BE3E-E82AB5212519}" dt="2022-06-15T14:50:20.892" v="1" actId="1076"/>
      <pc:docMkLst>
        <pc:docMk/>
      </pc:docMkLst>
      <pc:sldChg chg="modSp">
        <pc:chgData name="Chantele Nkomo" userId="S::chantele_nkomo@purplebeard.co.uk::0e7036a5-d67a-442c-a2db-ad2c2b1ac547" providerId="AD" clId="Web-{04F69D23-3AC2-467F-BE3E-E82AB5212519}" dt="2022-06-15T14:50:20.892" v="1" actId="1076"/>
        <pc:sldMkLst>
          <pc:docMk/>
          <pc:sldMk cId="3824667196" sldId="316"/>
        </pc:sldMkLst>
        <pc:picChg chg="mod">
          <ac:chgData name="Chantele Nkomo" userId="S::chantele_nkomo@purplebeard.co.uk::0e7036a5-d67a-442c-a2db-ad2c2b1ac547" providerId="AD" clId="Web-{04F69D23-3AC2-467F-BE3E-E82AB5212519}" dt="2022-06-15T14:50:20.892" v="1" actId="1076"/>
          <ac:picMkLst>
            <pc:docMk/>
            <pc:sldMk cId="3824667196" sldId="316"/>
            <ac:picMk id="2" creationId="{0D0596C6-99D5-441E-A26E-2DD729702C40}"/>
          </ac:picMkLst>
        </pc:picChg>
      </pc:sldChg>
      <pc:sldChg chg="modSp">
        <pc:chgData name="Chantele Nkomo" userId="S::chantele_nkomo@purplebeard.co.uk::0e7036a5-d67a-442c-a2db-ad2c2b1ac547" providerId="AD" clId="Web-{04F69D23-3AC2-467F-BE3E-E82AB5212519}" dt="2022-06-15T14:47:09.772" v="0" actId="1076"/>
        <pc:sldMkLst>
          <pc:docMk/>
          <pc:sldMk cId="1241196161" sldId="385"/>
        </pc:sldMkLst>
        <pc:spChg chg="mod">
          <ac:chgData name="Chantele Nkomo" userId="S::chantele_nkomo@purplebeard.co.uk::0e7036a5-d67a-442c-a2db-ad2c2b1ac547" providerId="AD" clId="Web-{04F69D23-3AC2-467F-BE3E-E82AB5212519}" dt="2022-06-15T14:47:09.772" v="0" actId="1076"/>
          <ac:spMkLst>
            <pc:docMk/>
            <pc:sldMk cId="1241196161" sldId="385"/>
            <ac:spMk id="6" creationId="{EE1C1393-6558-4322-A1C5-F582FED6201F}"/>
          </ac:spMkLst>
        </pc:spChg>
      </pc:sldChg>
    </pc:docChg>
  </pc:docChgLst>
  <pc:docChgLst>
    <pc:chgData name="Joseph  Witcombe" userId="S::joseph@purplebeard.co.uk::a2840d26-4401-46ce-837a-825901afe1b0" providerId="AD" clId="Web-{FEF7DF42-2EC8-C47C-0B6E-957B8D681704}"/>
    <pc:docChg chg="addSld delSld modSld">
      <pc:chgData name="Joseph  Witcombe" userId="S::joseph@purplebeard.co.uk::a2840d26-4401-46ce-837a-825901afe1b0" providerId="AD" clId="Web-{FEF7DF42-2EC8-C47C-0B6E-957B8D681704}" dt="2022-01-02T17:00:00.287" v="100" actId="1076"/>
      <pc:docMkLst>
        <pc:docMk/>
      </pc:docMkLst>
      <pc:sldChg chg="modSp">
        <pc:chgData name="Joseph  Witcombe" userId="S::joseph@purplebeard.co.uk::a2840d26-4401-46ce-837a-825901afe1b0" providerId="AD" clId="Web-{FEF7DF42-2EC8-C47C-0B6E-957B8D681704}" dt="2022-01-02T16:42:41.702" v="2" actId="20577"/>
        <pc:sldMkLst>
          <pc:docMk/>
          <pc:sldMk cId="4095366602" sldId="302"/>
        </pc:sldMkLst>
        <pc:spChg chg="mod">
          <ac:chgData name="Joseph  Witcombe" userId="S::joseph@purplebeard.co.uk::a2840d26-4401-46ce-837a-825901afe1b0" providerId="AD" clId="Web-{FEF7DF42-2EC8-C47C-0B6E-957B8D681704}" dt="2022-01-02T16:42:41.702" v="2" actId="20577"/>
          <ac:spMkLst>
            <pc:docMk/>
            <pc:sldMk cId="4095366602" sldId="302"/>
            <ac:spMk id="286" creationId="{00000000-0000-0000-0000-000000000000}"/>
          </ac:spMkLst>
        </pc:spChg>
      </pc:sldChg>
      <pc:sldChg chg="add del">
        <pc:chgData name="Joseph  Witcombe" userId="S::joseph@purplebeard.co.uk::a2840d26-4401-46ce-837a-825901afe1b0" providerId="AD" clId="Web-{FEF7DF42-2EC8-C47C-0B6E-957B8D681704}" dt="2022-01-02T16:50:11.620" v="7"/>
        <pc:sldMkLst>
          <pc:docMk/>
          <pc:sldMk cId="1585759149" sldId="304"/>
        </pc:sldMkLst>
      </pc:sldChg>
      <pc:sldChg chg="modSp">
        <pc:chgData name="Joseph  Witcombe" userId="S::joseph@purplebeard.co.uk::a2840d26-4401-46ce-837a-825901afe1b0" providerId="AD" clId="Web-{FEF7DF42-2EC8-C47C-0B6E-957B8D681704}" dt="2022-01-02T16:51:07.855" v="15" actId="1076"/>
        <pc:sldMkLst>
          <pc:docMk/>
          <pc:sldMk cId="1617218094" sldId="305"/>
        </pc:sldMkLst>
        <pc:spChg chg="mod">
          <ac:chgData name="Joseph  Witcombe" userId="S::joseph@purplebeard.co.uk::a2840d26-4401-46ce-837a-825901afe1b0" providerId="AD" clId="Web-{FEF7DF42-2EC8-C47C-0B6E-957B8D681704}" dt="2022-01-02T16:50:26.698" v="10" actId="1076"/>
          <ac:spMkLst>
            <pc:docMk/>
            <pc:sldMk cId="1617218094" sldId="305"/>
            <ac:spMk id="18" creationId="{34B4F2BD-6FAA-4F3A-9CF3-C0E90FB9CCAB}"/>
          </ac:spMkLst>
        </pc:spChg>
        <pc:spChg chg="mod">
          <ac:chgData name="Joseph  Witcombe" userId="S::joseph@purplebeard.co.uk::a2840d26-4401-46ce-837a-825901afe1b0" providerId="AD" clId="Web-{FEF7DF42-2EC8-C47C-0B6E-957B8D681704}" dt="2022-01-02T16:51:07.855" v="15" actId="1076"/>
          <ac:spMkLst>
            <pc:docMk/>
            <pc:sldMk cId="1617218094" sldId="305"/>
            <ac:spMk id="21" creationId="{A99B9C71-5BB3-430F-9A0F-E2F62686A415}"/>
          </ac:spMkLst>
        </pc:spChg>
        <pc:spChg chg="mod">
          <ac:chgData name="Joseph  Witcombe" userId="S::joseph@purplebeard.co.uk::a2840d26-4401-46ce-837a-825901afe1b0" providerId="AD" clId="Web-{FEF7DF42-2EC8-C47C-0B6E-957B8D681704}" dt="2022-01-02T16:50:37.464" v="12" actId="1076"/>
          <ac:spMkLst>
            <pc:docMk/>
            <pc:sldMk cId="1617218094" sldId="305"/>
            <ac:spMk id="27" creationId="{6D1E3AC3-90B9-4B4C-8CB1-AC1C0455D579}"/>
          </ac:spMkLst>
        </pc:spChg>
        <pc:spChg chg="mod">
          <ac:chgData name="Joseph  Witcombe" userId="S::joseph@purplebeard.co.uk::a2840d26-4401-46ce-837a-825901afe1b0" providerId="AD" clId="Web-{FEF7DF42-2EC8-C47C-0B6E-957B8D681704}" dt="2022-01-02T16:50:20.245" v="8" actId="1076"/>
          <ac:spMkLst>
            <pc:docMk/>
            <pc:sldMk cId="1617218094" sldId="305"/>
            <ac:spMk id="30" creationId="{68496CE9-7332-47B2-80B0-737E13C0EE45}"/>
          </ac:spMkLst>
        </pc:spChg>
      </pc:sldChg>
      <pc:sldChg chg="addSp delSp modSp add replId">
        <pc:chgData name="Joseph  Witcombe" userId="S::joseph@purplebeard.co.uk::a2840d26-4401-46ce-837a-825901afe1b0" providerId="AD" clId="Web-{FEF7DF42-2EC8-C47C-0B6E-957B8D681704}" dt="2022-01-02T17:00:00.287" v="100" actId="1076"/>
        <pc:sldMkLst>
          <pc:docMk/>
          <pc:sldMk cId="2489768949" sldId="309"/>
        </pc:sldMkLst>
        <pc:spChg chg="mod">
          <ac:chgData name="Joseph  Witcombe" userId="S::joseph@purplebeard.co.uk::a2840d26-4401-46ce-837a-825901afe1b0" providerId="AD" clId="Web-{FEF7DF42-2EC8-C47C-0B6E-957B8D681704}" dt="2022-01-02T17:00:00.287" v="100" actId="1076"/>
          <ac:spMkLst>
            <pc:docMk/>
            <pc:sldMk cId="2489768949" sldId="309"/>
            <ac:spMk id="2" creationId="{E3E9F866-B9A3-469E-AE33-EB840B39AC9A}"/>
          </ac:spMkLst>
        </pc:spChg>
        <pc:spChg chg="del mod">
          <ac:chgData name="Joseph  Witcombe" userId="S::joseph@purplebeard.co.uk::a2840d26-4401-46ce-837a-825901afe1b0" providerId="AD" clId="Web-{FEF7DF42-2EC8-C47C-0B6E-957B8D681704}" dt="2022-01-02T16:52:18.231" v="28"/>
          <ac:spMkLst>
            <pc:docMk/>
            <pc:sldMk cId="2489768949" sldId="309"/>
            <ac:spMk id="4" creationId="{CDD22059-14EE-465D-A240-7265D0041005}"/>
          </ac:spMkLst>
        </pc:spChg>
        <pc:spChg chg="add del mod">
          <ac:chgData name="Joseph  Witcombe" userId="S::joseph@purplebeard.co.uk::a2840d26-4401-46ce-837a-825901afe1b0" providerId="AD" clId="Web-{FEF7DF42-2EC8-C47C-0B6E-957B8D681704}" dt="2022-01-02T16:56:35.908" v="57"/>
          <ac:spMkLst>
            <pc:docMk/>
            <pc:sldMk cId="2489768949" sldId="309"/>
            <ac:spMk id="6" creationId="{858D1B10-54C1-492F-A11D-7DF100555788}"/>
          </ac:spMkLst>
        </pc:spChg>
        <pc:spChg chg="del mod">
          <ac:chgData name="Joseph  Witcombe" userId="S::joseph@purplebeard.co.uk::a2840d26-4401-46ce-837a-825901afe1b0" providerId="AD" clId="Web-{FEF7DF42-2EC8-C47C-0B6E-957B8D681704}" dt="2022-01-02T16:56:33.470" v="55"/>
          <ac:spMkLst>
            <pc:docMk/>
            <pc:sldMk cId="2489768949" sldId="309"/>
            <ac:spMk id="105" creationId="{00000000-0000-0000-0000-000000000000}"/>
          </ac:spMkLst>
        </pc:spChg>
        <pc:picChg chg="add del mod modCrop">
          <ac:chgData name="Joseph  Witcombe" userId="S::joseph@purplebeard.co.uk::a2840d26-4401-46ce-837a-825901afe1b0" providerId="AD" clId="Web-{FEF7DF42-2EC8-C47C-0B6E-957B8D681704}" dt="2022-01-02T16:59:12.379" v="86" actId="1076"/>
          <ac:picMkLst>
            <pc:docMk/>
            <pc:sldMk cId="2489768949" sldId="309"/>
            <ac:picMk id="5" creationId="{9E885CC5-117A-4DB8-BDA5-481F83905E16}"/>
          </ac:picMkLst>
        </pc:picChg>
        <pc:picChg chg="add del mod modCrop">
          <ac:chgData name="Joseph  Witcombe" userId="S::joseph@purplebeard.co.uk::a2840d26-4401-46ce-837a-825901afe1b0" providerId="AD" clId="Web-{FEF7DF42-2EC8-C47C-0B6E-957B8D681704}" dt="2022-01-02T16:58:19.832" v="78"/>
          <ac:picMkLst>
            <pc:docMk/>
            <pc:sldMk cId="2489768949" sldId="309"/>
            <ac:picMk id="7" creationId="{DD9BEF64-F499-47CB-B67D-F097403F7F63}"/>
          </ac:picMkLst>
        </pc:picChg>
        <pc:cxnChg chg="del">
          <ac:chgData name="Joseph  Witcombe" userId="S::joseph@purplebeard.co.uk::a2840d26-4401-46ce-837a-825901afe1b0" providerId="AD" clId="Web-{FEF7DF42-2EC8-C47C-0B6E-957B8D681704}" dt="2022-01-02T16:56:26.892" v="53"/>
          <ac:cxnSpMkLst>
            <pc:docMk/>
            <pc:sldMk cId="2489768949" sldId="309"/>
            <ac:cxnSpMk id="106" creationId="{00000000-0000-0000-0000-000000000000}"/>
          </ac:cxnSpMkLst>
        </pc:cxnChg>
      </pc:sldChg>
    </pc:docChg>
  </pc:docChgLst>
  <pc:docChgLst>
    <pc:chgData name="Joseph  Witcombe" userId="S::joseph@purplebeard.co.uk::a2840d26-4401-46ce-837a-825901afe1b0" providerId="AD" clId="Web-{CCF9C116-DF6D-3E82-5C35-7CC6978CBFA9}"/>
    <pc:docChg chg="modSld">
      <pc:chgData name="Joseph  Witcombe" userId="S::joseph@purplebeard.co.uk::a2840d26-4401-46ce-837a-825901afe1b0" providerId="AD" clId="Web-{CCF9C116-DF6D-3E82-5C35-7CC6978CBFA9}" dt="2022-01-10T00:30:00.014" v="3" actId="20577"/>
      <pc:docMkLst>
        <pc:docMk/>
      </pc:docMkLst>
      <pc:sldChg chg="modSp">
        <pc:chgData name="Joseph  Witcombe" userId="S::joseph@purplebeard.co.uk::a2840d26-4401-46ce-837a-825901afe1b0" providerId="AD" clId="Web-{CCF9C116-DF6D-3E82-5C35-7CC6978CBFA9}" dt="2022-01-10T00:29:51.217" v="2" actId="20577"/>
        <pc:sldMkLst>
          <pc:docMk/>
          <pc:sldMk cId="3588611987" sldId="297"/>
        </pc:sldMkLst>
        <pc:spChg chg="mod">
          <ac:chgData name="Joseph  Witcombe" userId="S::joseph@purplebeard.co.uk::a2840d26-4401-46ce-837a-825901afe1b0" providerId="AD" clId="Web-{CCF9C116-DF6D-3E82-5C35-7CC6978CBFA9}" dt="2022-01-10T00:29:51.217" v="2" actId="20577"/>
          <ac:spMkLst>
            <pc:docMk/>
            <pc:sldMk cId="3588611987" sldId="297"/>
            <ac:spMk id="2" creationId="{E3E9F866-B9A3-469E-AE33-EB840B39AC9A}"/>
          </ac:spMkLst>
        </pc:spChg>
      </pc:sldChg>
      <pc:sldChg chg="modSp">
        <pc:chgData name="Joseph  Witcombe" userId="S::joseph@purplebeard.co.uk::a2840d26-4401-46ce-837a-825901afe1b0" providerId="AD" clId="Web-{CCF9C116-DF6D-3E82-5C35-7CC6978CBFA9}" dt="2022-01-10T00:30:00.014" v="3" actId="20577"/>
        <pc:sldMkLst>
          <pc:docMk/>
          <pc:sldMk cId="2950127719" sldId="299"/>
        </pc:sldMkLst>
        <pc:spChg chg="mod">
          <ac:chgData name="Joseph  Witcombe" userId="S::joseph@purplebeard.co.uk::a2840d26-4401-46ce-837a-825901afe1b0" providerId="AD" clId="Web-{CCF9C116-DF6D-3E82-5C35-7CC6978CBFA9}" dt="2022-01-10T00:30:00.014" v="3" actId="20577"/>
          <ac:spMkLst>
            <pc:docMk/>
            <pc:sldMk cId="2950127719" sldId="299"/>
            <ac:spMk id="2" creationId="{E3E9F866-B9A3-469E-AE33-EB840B39AC9A}"/>
          </ac:spMkLst>
        </pc:spChg>
      </pc:sldChg>
      <pc:sldChg chg="modSp">
        <pc:chgData name="Joseph  Witcombe" userId="S::joseph@purplebeard.co.uk::a2840d26-4401-46ce-837a-825901afe1b0" providerId="AD" clId="Web-{CCF9C116-DF6D-3E82-5C35-7CC6978CBFA9}" dt="2022-01-10T00:29:45.544" v="0" actId="20577"/>
        <pc:sldMkLst>
          <pc:docMk/>
          <pc:sldMk cId="4013023479" sldId="308"/>
        </pc:sldMkLst>
        <pc:spChg chg="mod">
          <ac:chgData name="Joseph  Witcombe" userId="S::joseph@purplebeard.co.uk::a2840d26-4401-46ce-837a-825901afe1b0" providerId="AD" clId="Web-{CCF9C116-DF6D-3E82-5C35-7CC6978CBFA9}" dt="2022-01-10T00:29:45.544" v="0" actId="20577"/>
          <ac:spMkLst>
            <pc:docMk/>
            <pc:sldMk cId="4013023479" sldId="308"/>
            <ac:spMk id="2" creationId="{E3E9F866-B9A3-469E-AE33-EB840B39AC9A}"/>
          </ac:spMkLst>
        </pc:spChg>
      </pc:sldChg>
    </pc:docChg>
  </pc:docChgLst>
  <pc:docChgLst>
    <pc:chgData name="Joseph  Witcombe" userId="S::joseph@purplebeard.co.uk::a2840d26-4401-46ce-837a-825901afe1b0" providerId="AD" clId="Web-{3EDF7E34-F521-6E9C-7A39-D521F603AB5C}"/>
    <pc:docChg chg="sldOrd">
      <pc:chgData name="Joseph  Witcombe" userId="S::joseph@purplebeard.co.uk::a2840d26-4401-46ce-837a-825901afe1b0" providerId="AD" clId="Web-{3EDF7E34-F521-6E9C-7A39-D521F603AB5C}" dt="2022-03-24T19:06:33.116" v="0"/>
      <pc:docMkLst>
        <pc:docMk/>
      </pc:docMkLst>
      <pc:sldChg chg="ord">
        <pc:chgData name="Joseph  Witcombe" userId="S::joseph@purplebeard.co.uk::a2840d26-4401-46ce-837a-825901afe1b0" providerId="AD" clId="Web-{3EDF7E34-F521-6E9C-7A39-D521F603AB5C}" dt="2022-03-24T19:06:33.116" v="0"/>
        <pc:sldMkLst>
          <pc:docMk/>
          <pc:sldMk cId="1556684882" sldId="380"/>
        </pc:sldMkLst>
      </pc:sldChg>
    </pc:docChg>
  </pc:docChgLst>
  <pc:docChgLst>
    <pc:chgData name="Joseph  Witcombe" userId="S::joseph@purplebeard.co.uk::a2840d26-4401-46ce-837a-825901afe1b0" providerId="AD" clId="Web-{FC6261E7-3842-BD27-53F2-6E29A62CE1D8}"/>
    <pc:docChg chg="addSld modSld sldOrd">
      <pc:chgData name="Joseph  Witcombe" userId="S::joseph@purplebeard.co.uk::a2840d26-4401-46ce-837a-825901afe1b0" providerId="AD" clId="Web-{FC6261E7-3842-BD27-53F2-6E29A62CE1D8}" dt="2022-01-06T22:47:27.983" v="495"/>
      <pc:docMkLst>
        <pc:docMk/>
      </pc:docMkLst>
      <pc:sldChg chg="modNotes">
        <pc:chgData name="Joseph  Witcombe" userId="S::joseph@purplebeard.co.uk::a2840d26-4401-46ce-837a-825901afe1b0" providerId="AD" clId="Web-{FC6261E7-3842-BD27-53F2-6E29A62CE1D8}" dt="2022-01-06T20:17:09.957" v="128"/>
        <pc:sldMkLst>
          <pc:docMk/>
          <pc:sldMk cId="3588611987" sldId="297"/>
        </pc:sldMkLst>
      </pc:sldChg>
      <pc:sldChg chg="modNotes">
        <pc:chgData name="Joseph  Witcombe" userId="S::joseph@purplebeard.co.uk::a2840d26-4401-46ce-837a-825901afe1b0" providerId="AD" clId="Web-{FC6261E7-3842-BD27-53F2-6E29A62CE1D8}" dt="2022-01-06T21:28:33.281" v="468"/>
        <pc:sldMkLst>
          <pc:docMk/>
          <pc:sldMk cId="2950127719" sldId="299"/>
        </pc:sldMkLst>
      </pc:sldChg>
      <pc:sldChg chg="modNotes">
        <pc:chgData name="Joseph  Witcombe" userId="S::joseph@purplebeard.co.uk::a2840d26-4401-46ce-837a-825901afe1b0" providerId="AD" clId="Web-{FC6261E7-3842-BD27-53F2-6E29A62CE1D8}" dt="2022-01-06T20:03:24.870" v="54"/>
        <pc:sldMkLst>
          <pc:docMk/>
          <pc:sldMk cId="3844503272" sldId="306"/>
        </pc:sldMkLst>
      </pc:sldChg>
      <pc:sldChg chg="modNotes">
        <pc:chgData name="Joseph  Witcombe" userId="S::joseph@purplebeard.co.uk::a2840d26-4401-46ce-837a-825901afe1b0" providerId="AD" clId="Web-{FC6261E7-3842-BD27-53F2-6E29A62CE1D8}" dt="2022-01-06T20:03:03.479" v="53"/>
        <pc:sldMkLst>
          <pc:docMk/>
          <pc:sldMk cId="4013023479" sldId="308"/>
        </pc:sldMkLst>
      </pc:sldChg>
      <pc:sldChg chg="addSp delSp modSp add ord replId">
        <pc:chgData name="Joseph  Witcombe" userId="S::joseph@purplebeard.co.uk::a2840d26-4401-46ce-837a-825901afe1b0" providerId="AD" clId="Web-{FC6261E7-3842-BD27-53F2-6E29A62CE1D8}" dt="2022-01-06T22:47:27.983" v="495"/>
        <pc:sldMkLst>
          <pc:docMk/>
          <pc:sldMk cId="2075643610" sldId="310"/>
        </pc:sldMkLst>
        <pc:spChg chg="mod">
          <ac:chgData name="Joseph  Witcombe" userId="S::joseph@purplebeard.co.uk::a2840d26-4401-46ce-837a-825901afe1b0" providerId="AD" clId="Web-{FC6261E7-3842-BD27-53F2-6E29A62CE1D8}" dt="2022-01-06T22:46:29.935" v="492" actId="20577"/>
          <ac:spMkLst>
            <pc:docMk/>
            <pc:sldMk cId="2075643610" sldId="310"/>
            <ac:spMk id="4" creationId="{CDD22059-14EE-465D-A240-7265D0041005}"/>
          </ac:spMkLst>
        </pc:spChg>
        <pc:picChg chg="add del mod">
          <ac:chgData name="Joseph  Witcombe" userId="S::joseph@purplebeard.co.uk::a2840d26-4401-46ce-837a-825901afe1b0" providerId="AD" clId="Web-{FC6261E7-3842-BD27-53F2-6E29A62CE1D8}" dt="2022-01-06T22:46:48.873" v="494"/>
          <ac:picMkLst>
            <pc:docMk/>
            <pc:sldMk cId="2075643610" sldId="310"/>
            <ac:picMk id="3" creationId="{C2DB053F-D6C9-4961-8946-62A7A8C748F5}"/>
          </ac:picMkLst>
        </pc:picChg>
        <pc:picChg chg="del">
          <ac:chgData name="Joseph  Witcombe" userId="S::joseph@purplebeard.co.uk::a2840d26-4401-46ce-837a-825901afe1b0" providerId="AD" clId="Web-{FC6261E7-3842-BD27-53F2-6E29A62CE1D8}" dt="2022-01-06T22:46:05.637" v="471"/>
          <ac:picMkLst>
            <pc:docMk/>
            <pc:sldMk cId="2075643610" sldId="310"/>
            <ac:picMk id="5" creationId="{9E885CC5-117A-4DB8-BDA5-481F83905E16}"/>
          </ac:picMkLst>
        </pc:picChg>
        <pc:picChg chg="add mod">
          <ac:chgData name="Joseph  Witcombe" userId="S::joseph@purplebeard.co.uk::a2840d26-4401-46ce-837a-825901afe1b0" providerId="AD" clId="Web-{FC6261E7-3842-BD27-53F2-6E29A62CE1D8}" dt="2022-01-06T22:47:27.983" v="495"/>
          <ac:picMkLst>
            <pc:docMk/>
            <pc:sldMk cId="2075643610" sldId="310"/>
            <ac:picMk id="6" creationId="{DB196AF0-7ED2-4B6F-A8B6-6337CB2D6459}"/>
          </ac:picMkLst>
        </pc:picChg>
      </pc:sldChg>
    </pc:docChg>
  </pc:docChgLst>
  <pc:docChgLst>
    <pc:chgData name="Joseph  Witcombe" userId="S::joseph@purplebeard.co.uk::a2840d26-4401-46ce-837a-825901afe1b0" providerId="AD" clId="Web-{53E7203D-B0EB-196B-7FBD-79CAA986FB30}"/>
    <pc:docChg chg="modSld">
      <pc:chgData name="Joseph  Witcombe" userId="S::joseph@purplebeard.co.uk::a2840d26-4401-46ce-837a-825901afe1b0" providerId="AD" clId="Web-{53E7203D-B0EB-196B-7FBD-79CAA986FB30}" dt="2022-01-30T01:34:05.729" v="35" actId="20577"/>
      <pc:docMkLst>
        <pc:docMk/>
      </pc:docMkLst>
      <pc:sldChg chg="modSp">
        <pc:chgData name="Joseph  Witcombe" userId="S::joseph@purplebeard.co.uk::a2840d26-4401-46ce-837a-825901afe1b0" providerId="AD" clId="Web-{53E7203D-B0EB-196B-7FBD-79CAA986FB30}" dt="2022-01-30T01:34:05.729" v="35" actId="20577"/>
        <pc:sldMkLst>
          <pc:docMk/>
          <pc:sldMk cId="3588611987" sldId="297"/>
        </pc:sldMkLst>
        <pc:spChg chg="mod">
          <ac:chgData name="Joseph  Witcombe" userId="S::joseph@purplebeard.co.uk::a2840d26-4401-46ce-837a-825901afe1b0" providerId="AD" clId="Web-{53E7203D-B0EB-196B-7FBD-79CAA986FB30}" dt="2022-01-30T01:34:05.729" v="35" actId="20577"/>
          <ac:spMkLst>
            <pc:docMk/>
            <pc:sldMk cId="3588611987" sldId="297"/>
            <ac:spMk id="2" creationId="{E3E9F866-B9A3-469E-AE33-EB840B39AC9A}"/>
          </ac:spMkLst>
        </pc:spChg>
      </pc:sldChg>
      <pc:sldChg chg="modSp">
        <pc:chgData name="Joseph  Witcombe" userId="S::joseph@purplebeard.co.uk::a2840d26-4401-46ce-837a-825901afe1b0" providerId="AD" clId="Web-{53E7203D-B0EB-196B-7FBD-79CAA986FB30}" dt="2022-01-29T22:53:38.704" v="19" actId="20577"/>
        <pc:sldMkLst>
          <pc:docMk/>
          <pc:sldMk cId="4013023479" sldId="308"/>
        </pc:sldMkLst>
        <pc:spChg chg="mod">
          <ac:chgData name="Joseph  Witcombe" userId="S::joseph@purplebeard.co.uk::a2840d26-4401-46ce-837a-825901afe1b0" providerId="AD" clId="Web-{53E7203D-B0EB-196B-7FBD-79CAA986FB30}" dt="2022-01-29T22:53:38.704" v="19" actId="20577"/>
          <ac:spMkLst>
            <pc:docMk/>
            <pc:sldMk cId="4013023479" sldId="308"/>
            <ac:spMk id="2" creationId="{E3E9F866-B9A3-469E-AE33-EB840B39AC9A}"/>
          </ac:spMkLst>
        </pc:spChg>
      </pc:sldChg>
    </pc:docChg>
  </pc:docChgLst>
</pc:chgInfo>
</file>

<file path=ppt/media/image1.png>
</file>

<file path=ppt/media/image10.png>
</file>

<file path=ppt/media/image11.png>
</file>

<file path=ppt/media/image2.png>
</file>

<file path=ppt/media/image3.jpeg>
</file>

<file path=ppt/media/image4.jpe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032400" y="514350"/>
            <a:ext cx="8128400"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
        <p:cNvGrpSpPr/>
        <p:nvPr/>
      </p:nvGrpSpPr>
      <p:grpSpPr>
        <a:xfrm>
          <a:off x="0" y="0"/>
          <a:ext cx="0" cy="0"/>
          <a:chOff x="0" y="0"/>
          <a:chExt cx="0" cy="0"/>
        </a:xfrm>
      </p:grpSpPr>
      <p:sp>
        <p:nvSpPr>
          <p:cNvPr id="41" name="Google Shape;41;g1097394a84e_0_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 name="Google Shape;42;g1097394a84e_0_17: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9448510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319963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33435492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832191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805158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109328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r>
              <a:rPr lang="en-US"/>
              <a:t>Strings have only one property called length</a:t>
            </a:r>
          </a:p>
          <a:p>
            <a:pPr marL="0" indent="0">
              <a:buNone/>
            </a:pPr>
            <a:r>
              <a:rPr lang="en-US"/>
              <a:t>Properties are different than methods which we will see later</a:t>
            </a:r>
            <a:br>
              <a:rPr lang="en-US"/>
            </a:br>
            <a:r>
              <a:rPr lang="en-US"/>
              <a:t>Methods need to finish with (), properties don't</a:t>
            </a:r>
          </a:p>
          <a:p>
            <a:pPr marL="0" indent="0">
              <a:buNone/>
            </a:pPr>
            <a:r>
              <a:rPr lang="en-US"/>
              <a:t>Methods are functions which are called on things.</a:t>
            </a:r>
          </a:p>
          <a:p>
            <a:pPr marL="0" indent="0">
              <a:buNone/>
            </a:pPr>
            <a:r>
              <a:rPr lang="en-US"/>
              <a:t>They are certain number of predefined methods in </a:t>
            </a:r>
            <a:r>
              <a:rPr lang="en-US" err="1"/>
              <a:t>javascript</a:t>
            </a:r>
            <a:r>
              <a:rPr lang="en-US"/>
              <a:t> or you can create your own but we will talk about that later</a:t>
            </a:r>
          </a:p>
          <a:p>
            <a:pPr marL="0" indent="0">
              <a:buNone/>
            </a:pPr>
            <a:r>
              <a:rPr lang="en-US"/>
              <a:t>Example methods </a:t>
            </a:r>
            <a:r>
              <a:rPr lang="en-US" err="1"/>
              <a:t>toLowerCase</a:t>
            </a:r>
            <a:r>
              <a:rPr lang="en-US"/>
              <a:t> </a:t>
            </a:r>
            <a:r>
              <a:rPr lang="en-US" err="1"/>
              <a:t>toUpperCase</a:t>
            </a:r>
            <a:r>
              <a:rPr lang="en-US"/>
              <a:t> note that they are in camel case. JavaScript is case sensitive so you must spell them like that </a:t>
            </a:r>
            <a:r>
              <a:rPr lang="en-US" err="1"/>
              <a:t>othewise</a:t>
            </a:r>
            <a:r>
              <a:rPr lang="en-US"/>
              <a:t> they will not work.</a:t>
            </a:r>
          </a:p>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948233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364993945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052093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106873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0855af059a_0_9: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0855af059a_0_9: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868972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610537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77675087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9573267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67033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039489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endParaRPr lang="en-US">
              <a:latin typeface="Calibri"/>
              <a:cs typeface="Calibri"/>
            </a:endParaRPr>
          </a:p>
        </p:txBody>
      </p:sp>
    </p:spTree>
    <p:extLst>
      <p:ext uri="{BB962C8B-B14F-4D97-AF65-F5344CB8AC3E}">
        <p14:creationId xmlns:p14="http://schemas.microsoft.com/office/powerpoint/2010/main" val="24136626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r>
              <a:rPr lang="en-US"/>
              <a:t>Strings have only one property called length</a:t>
            </a:r>
          </a:p>
          <a:p>
            <a:pPr marL="0" indent="0">
              <a:buNone/>
            </a:pPr>
            <a:r>
              <a:rPr lang="en-US"/>
              <a:t>Properties are different than methods which we will see later</a:t>
            </a:r>
            <a:br>
              <a:rPr lang="en-US"/>
            </a:br>
            <a:r>
              <a:rPr lang="en-US"/>
              <a:t>Methods</a:t>
            </a: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60199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r>
              <a:rPr lang="en-US"/>
              <a:t>Strings have only one property called length</a:t>
            </a:r>
          </a:p>
          <a:p>
            <a:pPr marL="0" indent="0">
              <a:buNone/>
            </a:pPr>
            <a:r>
              <a:rPr lang="en-US"/>
              <a:t>Properties are different than methods which we will see later</a:t>
            </a:r>
            <a:br>
              <a:rPr lang="en-US"/>
            </a:br>
            <a:r>
              <a:rPr lang="en-US"/>
              <a:t>Methods</a:t>
            </a: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0228476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r>
              <a:rPr lang="en-US"/>
              <a:t>Strings have only one property called length</a:t>
            </a:r>
          </a:p>
          <a:p>
            <a:pPr marL="0" indent="0">
              <a:buNone/>
            </a:pPr>
            <a:r>
              <a:rPr lang="en-US"/>
              <a:t>Properties are different than methods which we will see later</a:t>
            </a:r>
            <a:br>
              <a:rPr lang="en-US"/>
            </a:br>
            <a:r>
              <a:rPr lang="en-US"/>
              <a:t>Methods</a:t>
            </a: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077582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892063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267306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208201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Functions without parameters</a:t>
            </a:r>
          </a:p>
          <a:p>
            <a:pPr marL="0" lvl="0" indent="0" algn="l" rtl="0">
              <a:spcBef>
                <a:spcPts val="0"/>
              </a:spcBef>
              <a:spcAft>
                <a:spcPts val="0"/>
              </a:spcAft>
              <a:buNone/>
            </a:pPr>
            <a:r>
              <a:rPr lang="en-GB"/>
              <a:t>Functions with Parameters</a:t>
            </a:r>
          </a:p>
          <a:p>
            <a:pPr marL="0" lvl="0" indent="0" algn="l" rtl="0">
              <a:spcBef>
                <a:spcPts val="0"/>
              </a:spcBef>
              <a:spcAft>
                <a:spcPts val="0"/>
              </a:spcAft>
              <a:buNone/>
            </a:pPr>
            <a:endParaRPr lang="en-GB"/>
          </a:p>
          <a:p>
            <a:pPr marL="0" lvl="0" indent="0" algn="l" rtl="0">
              <a:spcBef>
                <a:spcPts val="0"/>
              </a:spcBef>
              <a:spcAft>
                <a:spcPts val="0"/>
              </a:spcAft>
              <a:buNone/>
            </a:pPr>
            <a:r>
              <a:rPr lang="en-GB"/>
              <a:t>Code is run top to bottom but functions are not run until you call them</a:t>
            </a:r>
          </a:p>
          <a:p>
            <a:pPr marL="0" lvl="0" indent="0" algn="l" rtl="0">
              <a:spcBef>
                <a:spcPts val="0"/>
              </a:spcBef>
              <a:spcAft>
                <a:spcPts val="0"/>
              </a:spcAft>
              <a:buNone/>
            </a:pPr>
            <a:endParaRPr lang="en-GB"/>
          </a:p>
          <a:p>
            <a:pPr marL="0" lvl="0" indent="0" algn="l" rtl="0">
              <a:spcBef>
                <a:spcPts val="0"/>
              </a:spcBef>
              <a:spcAft>
                <a:spcPts val="0"/>
              </a:spcAft>
              <a:buNone/>
            </a:pPr>
            <a:r>
              <a:rPr lang="en-GB"/>
              <a:t>Functions called within functions</a:t>
            </a:r>
          </a:p>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620105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1277849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8696602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163689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t>Functions without parameters</a:t>
            </a:r>
          </a:p>
          <a:p>
            <a:pPr marL="0" lvl="0" indent="0" algn="l" rtl="0">
              <a:spcBef>
                <a:spcPts val="0"/>
              </a:spcBef>
              <a:spcAft>
                <a:spcPts val="0"/>
              </a:spcAft>
              <a:buNone/>
            </a:pPr>
            <a:r>
              <a:rPr lang="en-GB"/>
              <a:t>Functions with Parameters</a:t>
            </a:r>
          </a:p>
          <a:p>
            <a:pPr marL="0" lvl="0" indent="0" algn="l" rtl="0">
              <a:spcBef>
                <a:spcPts val="0"/>
              </a:spcBef>
              <a:spcAft>
                <a:spcPts val="0"/>
              </a:spcAft>
              <a:buNone/>
            </a:pPr>
            <a:endParaRPr lang="en-GB"/>
          </a:p>
          <a:p>
            <a:pPr marL="0" lvl="0" indent="0" algn="l" rtl="0">
              <a:spcBef>
                <a:spcPts val="0"/>
              </a:spcBef>
              <a:spcAft>
                <a:spcPts val="0"/>
              </a:spcAft>
              <a:buNone/>
            </a:pPr>
            <a:r>
              <a:rPr lang="en-GB"/>
              <a:t>Code is run top to bottom but functions are not run until you call them</a:t>
            </a:r>
          </a:p>
          <a:p>
            <a:pPr marL="0" lvl="0" indent="0" algn="l" rtl="0">
              <a:spcBef>
                <a:spcPts val="0"/>
              </a:spcBef>
              <a:spcAft>
                <a:spcPts val="0"/>
              </a:spcAft>
              <a:buNone/>
            </a:pPr>
            <a:endParaRPr lang="en-GB"/>
          </a:p>
          <a:p>
            <a:pPr marL="0" lvl="0" indent="0" algn="l" rtl="0">
              <a:spcBef>
                <a:spcPts val="0"/>
              </a:spcBef>
              <a:spcAft>
                <a:spcPts val="0"/>
              </a:spcAft>
              <a:buNone/>
            </a:pPr>
            <a:r>
              <a:rPr lang="en-GB"/>
              <a:t>Functions called within functions</a:t>
            </a:r>
          </a:p>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2820466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09a227e365_0_68: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09a227e365_0_6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85368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9269404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266806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8113168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1270264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0628340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29062803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r>
              <a:rPr lang="en-US"/>
              <a:t>Strings have only one property called length</a:t>
            </a:r>
          </a:p>
          <a:p>
            <a:pPr marL="0" indent="0">
              <a:buNone/>
            </a:pPr>
            <a:r>
              <a:rPr lang="en-US"/>
              <a:t>Properties are different than methods which we will see later</a:t>
            </a:r>
            <a:br>
              <a:rPr lang="en-US"/>
            </a:br>
            <a:r>
              <a:rPr lang="en-US"/>
              <a:t>Methods</a:t>
            </a: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2850879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r>
              <a:rPr lang="en-US"/>
              <a:t>Strings have only one property called length</a:t>
            </a:r>
          </a:p>
          <a:p>
            <a:pPr marL="0" indent="0">
              <a:buNone/>
            </a:pPr>
            <a:r>
              <a:rPr lang="en-US"/>
              <a:t>Properties are different than methods which we will see later</a:t>
            </a:r>
            <a:br>
              <a:rPr lang="en-US"/>
            </a:br>
            <a:r>
              <a:rPr lang="en-US"/>
              <a:t>Methods</a:t>
            </a: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735945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r>
              <a:rPr lang="en-US"/>
              <a:t>Strings have only one property called length</a:t>
            </a:r>
          </a:p>
          <a:p>
            <a:pPr marL="0" indent="0">
              <a:buNone/>
            </a:pPr>
            <a:r>
              <a:rPr lang="en-US"/>
              <a:t>Properties are different than methods which we will see later</a:t>
            </a:r>
            <a:br>
              <a:rPr lang="en-US"/>
            </a:br>
            <a:r>
              <a:rPr lang="en-US"/>
              <a:t>Methods</a:t>
            </a: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87419891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0855af059a_0_15: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0855af059a_0_15: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109a227e365_0_68: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109a227e365_0_68:notes"/>
          <p:cNvSpPr txBox="1">
            <a:spLocks noGrp="1"/>
          </p:cNvSpPr>
          <p:nvPr>
            <p:ph type="body" idx="1"/>
          </p:nvPr>
        </p:nvSpPr>
        <p:spPr>
          <a:xfrm>
            <a:off x="1219200" y="3257550"/>
            <a:ext cx="9753600" cy="308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9102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64528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872692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4843828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1087a3117a6_0_117:notes"/>
          <p:cNvSpPr txBox="1">
            <a:spLocks noGrp="1"/>
          </p:cNvSpPr>
          <p:nvPr>
            <p:ph type="body" idx="1"/>
          </p:nvPr>
        </p:nvSpPr>
        <p:spPr>
          <a:xfrm>
            <a:off x="1219200" y="3257550"/>
            <a:ext cx="9753600" cy="3086100"/>
          </a:xfrm>
          <a:prstGeom prst="rect">
            <a:avLst/>
          </a:prstGeom>
          <a:noFill/>
          <a:ln>
            <a:noFill/>
          </a:ln>
        </p:spPr>
        <p:txBody>
          <a:bodyPr spcFirstLastPara="1" wrap="square" lIns="91425" tIns="91425" rIns="91425" bIns="91425" anchor="t" anchorCtr="0">
            <a:noAutofit/>
          </a:bodyPr>
          <a:lstStyle/>
          <a:p>
            <a:pPr marL="0" indent="0">
              <a:buNone/>
            </a:pPr>
            <a:endParaRPr lang="en-US"/>
          </a:p>
        </p:txBody>
      </p:sp>
      <p:sp>
        <p:nvSpPr>
          <p:cNvPr id="100" name="Google Shape;100;g1087a3117a6_0_117:notes"/>
          <p:cNvSpPr>
            <a:spLocks noGrp="1" noRot="1" noChangeAspect="1"/>
          </p:cNvSpPr>
          <p:nvPr>
            <p:ph type="sldImg" idx="2"/>
          </p:nvPr>
        </p:nvSpPr>
        <p:spPr>
          <a:xfrm>
            <a:off x="3810000" y="514350"/>
            <a:ext cx="4573588" cy="25717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663413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0" y="514350"/>
            <a:ext cx="4573588" cy="2571750"/>
          </a:xfrm>
        </p:spPr>
      </p:sp>
      <p:sp>
        <p:nvSpPr>
          <p:cNvPr id="3" name="Notes Placeholder 2"/>
          <p:cNvSpPr>
            <a:spLocks noGrp="1"/>
          </p:cNvSpPr>
          <p:nvPr>
            <p:ph type="body" idx="1"/>
          </p:nvPr>
        </p:nvSpPr>
        <p:spPr/>
        <p:txBody>
          <a:bodyPr/>
          <a:lstStyle/>
          <a:p>
            <a:pPr>
              <a:buNone/>
            </a:pPr>
            <a:r>
              <a:rPr lang="en-US">
                <a:latin typeface="Calibri"/>
                <a:cs typeface="Calibri"/>
              </a:rPr>
              <a:t>1. Embedding JavaScript withing script tags</a:t>
            </a:r>
          </a:p>
          <a:p>
            <a:pPr>
              <a:buNone/>
            </a:pPr>
            <a:r>
              <a:rPr lang="en-US">
                <a:latin typeface="Calibri"/>
                <a:cs typeface="Calibri"/>
              </a:rPr>
              <a:t>2. Adding a link to an external JavaScript file</a:t>
            </a:r>
          </a:p>
          <a:p>
            <a:pPr>
              <a:buNone/>
            </a:pPr>
            <a:r>
              <a:rPr lang="en-US">
                <a:latin typeface="Calibri"/>
                <a:cs typeface="Calibri"/>
              </a:rPr>
              <a:t>3. Advantages of placing script tag at the bottom of the page</a:t>
            </a:r>
          </a:p>
          <a:p>
            <a:pPr>
              <a:buNone/>
            </a:pPr>
            <a:r>
              <a:rPr lang="en-US">
                <a:latin typeface="Calibri"/>
                <a:cs typeface="Calibri"/>
              </a:rPr>
              <a:t>4. JavaScript variables (let, const, and briefly var) and console log</a:t>
            </a:r>
          </a:p>
          <a:p>
            <a:pPr>
              <a:buNone/>
            </a:pPr>
            <a:r>
              <a:rPr lang="en-US">
                <a:latin typeface="Calibri"/>
                <a:cs typeface="Calibri"/>
              </a:rPr>
              <a:t>5. Back to slides for primitive data types</a:t>
            </a:r>
          </a:p>
        </p:txBody>
      </p:sp>
    </p:spTree>
    <p:extLst>
      <p:ext uri="{BB962C8B-B14F-4D97-AF65-F5344CB8AC3E}">
        <p14:creationId xmlns:p14="http://schemas.microsoft.com/office/powerpoint/2010/main" val="32410990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7"/>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userDrawn="1">
  <p:cSld name="Title Slide">
    <p:spTree>
      <p:nvGrpSpPr>
        <p:cNvPr id="1" name="Shape 21"/>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CAE9D69B-A110-4B7F-9112-352DC0862E72}"/>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1</a:t>
            </a:r>
          </a:p>
        </p:txBody>
      </p:sp>
      <p:cxnSp>
        <p:nvCxnSpPr>
          <p:cNvPr id="8" name="Google Shape;106;g1087a3117a6_0_117">
            <a:extLst>
              <a:ext uri="{FF2B5EF4-FFF2-40B4-BE49-F238E27FC236}">
                <a16:creationId xmlns:a16="http://schemas.microsoft.com/office/drawing/2014/main" id="{686343C5-762D-4DD3-9A52-4CD3D8F6702F}"/>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0" name="Text Placeholder 2">
            <a:extLst>
              <a:ext uri="{FF2B5EF4-FFF2-40B4-BE49-F238E27FC236}">
                <a16:creationId xmlns:a16="http://schemas.microsoft.com/office/drawing/2014/main" id="{7D0F9EF5-E261-424F-8C3D-23063DFF416F}"/>
              </a:ext>
            </a:extLst>
          </p:cNvPr>
          <p:cNvSpPr>
            <a:spLocks noGrp="1"/>
          </p:cNvSpPr>
          <p:nvPr>
            <p:ph type="body" sz="quarter" idx="10" hasCustomPrompt="1"/>
          </p:nvPr>
        </p:nvSpPr>
        <p:spPr>
          <a:xfrm>
            <a:off x="1892240" y="1870557"/>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3">
            <a:extLst>
              <a:ext uri="{FF2B5EF4-FFF2-40B4-BE49-F238E27FC236}">
                <a16:creationId xmlns:a16="http://schemas.microsoft.com/office/drawing/2014/main" id="{23831357-6510-4F30-8622-A4BDF0884B76}"/>
              </a:ext>
            </a:extLst>
          </p:cNvPr>
          <p:cNvSpPr>
            <a:spLocks noGrp="1"/>
          </p:cNvSpPr>
          <p:nvPr>
            <p:ph type="title"/>
          </p:nvPr>
        </p:nvSpPr>
        <p:spPr>
          <a:xfrm>
            <a:off x="1892240" y="698643"/>
            <a:ext cx="10515600" cy="914400"/>
          </a:xfrm>
          <a:prstGeom prst="rect">
            <a:avLst/>
          </a:prstGeom>
        </p:spPr>
        <p:txBody>
          <a:bodyPr/>
          <a:lstStyle>
            <a:lvl1pPr>
              <a:defRPr sz="5600">
                <a:latin typeface="+mn-lt"/>
              </a:defRPr>
            </a:lvl1pPr>
          </a:lstStyle>
          <a:p>
            <a:r>
              <a:rPr lang="en-US"/>
              <a:t>Click to edit Master title style</a:t>
            </a:r>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1</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1pPr>
            <a:lvl2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2pPr>
            <a:lvl3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3pPr>
            <a:lvl4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4pPr>
            <a:lvl5pPr marL="342900" indent="-342900">
              <a:lnSpc>
                <a:spcPct val="120000"/>
              </a:lnSpc>
              <a:spcBef>
                <a:spcPts val="0"/>
              </a:spcBef>
              <a:spcAft>
                <a:spcPts val="800"/>
              </a:spcAft>
              <a:buFont typeface="Arial" panose="020B0604020202020204" pitchFamily="34" charset="0"/>
              <a:buChar char="•"/>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1</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2">
            <a:lumMod val="75000"/>
          </a:schemeClr>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1</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20527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A2A2A"/>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1</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794599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rgbClr val="209462"/>
        </a:solidFill>
        <a:effectLst/>
      </p:bgPr>
    </p:bg>
    <p:spTree>
      <p:nvGrpSpPr>
        <p:cNvPr id="1" name="Shape 27"/>
        <p:cNvGrpSpPr/>
        <p:nvPr/>
      </p:nvGrpSpPr>
      <p:grpSpPr>
        <a:xfrm>
          <a:off x="0" y="0"/>
          <a:ext cx="0" cy="0"/>
          <a:chOff x="0" y="0"/>
          <a:chExt cx="0" cy="0"/>
        </a:xfrm>
      </p:grpSpPr>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047057" y="1808912"/>
            <a:ext cx="8698372"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945219" y="708917"/>
            <a:ext cx="10787869" cy="914400"/>
          </a:xfrm>
          <a:prstGeom prst="rect">
            <a:avLst/>
          </a:prstGeom>
        </p:spPr>
        <p:txBody>
          <a:bodyPr/>
          <a:lstStyle>
            <a:lvl1pPr>
              <a:defRPr sz="5000">
                <a:solidFill>
                  <a:srgbClr val="FBFBFB"/>
                </a:solidFill>
                <a:latin typeface="+mn-lt"/>
              </a:defRPr>
            </a:lvl1pPr>
          </a:lstStyle>
          <a:p>
            <a:r>
              <a:rPr lang="en-US"/>
              <a:t>Click to edit Master title style</a:t>
            </a:r>
            <a:endParaRPr lang="en-GB"/>
          </a:p>
        </p:txBody>
      </p:sp>
    </p:spTree>
    <p:extLst>
      <p:ext uri="{BB962C8B-B14F-4D97-AF65-F5344CB8AC3E}">
        <p14:creationId xmlns:p14="http://schemas.microsoft.com/office/powerpoint/2010/main" val="304303181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Ref idx="1001">
        <a:schemeClr val="bg1"/>
      </p:bgRef>
    </p:bg>
    <p:spTree>
      <p:nvGrpSpPr>
        <p:cNvPr id="1" name="Shape 27"/>
        <p:cNvGrpSpPr/>
        <p:nvPr/>
      </p:nvGrpSpPr>
      <p:grpSpPr>
        <a:xfrm>
          <a:off x="0" y="0"/>
          <a:ext cx="0" cy="0"/>
          <a:chOff x="0" y="0"/>
          <a:chExt cx="0" cy="0"/>
        </a:xfrm>
      </p:grpSpPr>
      <p:sp>
        <p:nvSpPr>
          <p:cNvPr id="7" name="Rectangle 6">
            <a:extLst>
              <a:ext uri="{FF2B5EF4-FFF2-40B4-BE49-F238E27FC236}">
                <a16:creationId xmlns:a16="http://schemas.microsoft.com/office/drawing/2014/main" id="{FAB6E9EE-1EF4-49C3-8A60-76FBB6A2DEC7}"/>
              </a:ext>
            </a:extLst>
          </p:cNvPr>
          <p:cNvSpPr/>
          <p:nvPr userDrawn="1"/>
        </p:nvSpPr>
        <p:spPr>
          <a:xfrm>
            <a:off x="0" y="0"/>
            <a:ext cx="6096000" cy="6858000"/>
          </a:xfrm>
          <a:prstGeom prst="rect">
            <a:avLst/>
          </a:prstGeom>
          <a:solidFill>
            <a:srgbClr val="2094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688369" y="1808911"/>
            <a:ext cx="4982966" cy="4340171"/>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rgbClr val="FBFBFB"/>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688370" y="708917"/>
            <a:ext cx="4982965" cy="914400"/>
          </a:xfrm>
          <a:prstGeom prst="rect">
            <a:avLst/>
          </a:prstGeom>
        </p:spPr>
        <p:txBody>
          <a:bodyPr/>
          <a:lstStyle>
            <a:lvl1pPr>
              <a:defRPr sz="5000">
                <a:solidFill>
                  <a:srgbClr val="FBFBFB"/>
                </a:solidFill>
                <a:latin typeface="+mn-lt"/>
              </a:defRPr>
            </a:lvl1pPr>
          </a:lstStyle>
          <a:p>
            <a:r>
              <a:rPr lang="en-US"/>
              <a:t>Click to edit</a:t>
            </a:r>
            <a:endParaRPr lang="en-GB"/>
          </a:p>
        </p:txBody>
      </p:sp>
      <p:sp>
        <p:nvSpPr>
          <p:cNvPr id="5" name="Text Placeholder 2">
            <a:extLst>
              <a:ext uri="{FF2B5EF4-FFF2-40B4-BE49-F238E27FC236}">
                <a16:creationId xmlns:a16="http://schemas.microsoft.com/office/drawing/2014/main" id="{7D895517-B87F-4701-BEE6-FC1325D2C842}"/>
              </a:ext>
            </a:extLst>
          </p:cNvPr>
          <p:cNvSpPr>
            <a:spLocks noGrp="1"/>
          </p:cNvSpPr>
          <p:nvPr>
            <p:ph type="body" sz="quarter" idx="11" hasCustomPrompt="1"/>
          </p:nvPr>
        </p:nvSpPr>
        <p:spPr>
          <a:xfrm>
            <a:off x="6904232" y="1808911"/>
            <a:ext cx="5075433" cy="4340171"/>
          </a:xfrm>
          <a:prstGeom prst="rect">
            <a:avLst/>
          </a:prstGeom>
        </p:spPr>
        <p:txBody>
          <a:bodyPr/>
          <a:lstStyle>
            <a:lvl1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1pPr>
            <a:lvl2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2pPr>
            <a:lvl3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3pPr>
            <a:lvl4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4pPr>
            <a:lvl5pPr marL="457200" indent="-457200">
              <a:lnSpc>
                <a:spcPct val="120000"/>
              </a:lnSpc>
              <a:spcBef>
                <a:spcPts val="0"/>
              </a:spcBef>
              <a:spcAft>
                <a:spcPts val="800"/>
              </a:spcAft>
              <a:buClr>
                <a:schemeClr val="tx1">
                  <a:lumMod val="85000"/>
                  <a:lumOff val="15000"/>
                </a:schemeClr>
              </a:buClr>
              <a:buFont typeface="+mj-lt"/>
              <a:buAutoNum type="arabicPeriod"/>
              <a:defRPr sz="2400">
                <a:solidFill>
                  <a:schemeClr val="tx1">
                    <a:lumMod val="85000"/>
                    <a:lumOff val="15000"/>
                  </a:schemeClr>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89304320"/>
      </p:ext>
    </p:extLst>
  </p:cSld>
  <p:clrMapOvr>
    <a:overrideClrMapping bg1="lt1" tx1="dk1" bg2="lt2" tx2="dk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33"/>
        <p:cNvGrpSpPr/>
        <p:nvPr/>
      </p:nvGrpSpPr>
      <p:grpSpPr>
        <a:xfrm>
          <a:off x="0" y="0"/>
          <a:ext cx="0" cy="0"/>
          <a:chOff x="0" y="0"/>
          <a:chExt cx="0" cy="0"/>
        </a:xfrm>
      </p:grpSpPr>
      <p:sp>
        <p:nvSpPr>
          <p:cNvPr id="34" name="Google Shape;34;p13"/>
          <p:cNvSpPr txBox="1">
            <a:spLocks noGrp="1"/>
          </p:cNvSpPr>
          <p:nvPr>
            <p:ph type="title"/>
          </p:nvPr>
        </p:nvSpPr>
        <p:spPr>
          <a:xfrm>
            <a:off x="4086657" y="1624049"/>
            <a:ext cx="4025034" cy="14224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sz="5000" b="0" i="0">
                <a:solidFill>
                  <a:srgbClr val="5B2C8F"/>
                </a:solidFill>
                <a:latin typeface="Calibri"/>
                <a:ea typeface="Calibri"/>
                <a:cs typeface="Calibri"/>
                <a:sym typeface="Calibri"/>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3"/>
          <p:cNvSpPr txBox="1">
            <a:spLocks noGrp="1"/>
          </p:cNvSpPr>
          <p:nvPr>
            <p:ph type="body" idx="1"/>
          </p:nvPr>
        </p:nvSpPr>
        <p:spPr>
          <a:xfrm>
            <a:off x="609917" y="1577340"/>
            <a:ext cx="5306282" cy="452628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6" name="Google Shape;36;p13"/>
          <p:cNvSpPr txBox="1">
            <a:spLocks noGrp="1"/>
          </p:cNvSpPr>
          <p:nvPr>
            <p:ph type="body" idx="2"/>
          </p:nvPr>
        </p:nvSpPr>
        <p:spPr>
          <a:xfrm>
            <a:off x="6282150" y="1577340"/>
            <a:ext cx="5306282" cy="4526280"/>
          </a:xfrm>
          <a:prstGeom prst="rect">
            <a:avLst/>
          </a:prstGeom>
          <a:noFill/>
          <a:ln>
            <a:noFill/>
          </a:ln>
        </p:spPr>
        <p:txBody>
          <a:bodyPr spcFirstLastPara="1" wrap="square" lIns="0" tIns="0" rIns="0" bIns="0" anchor="t" anchorCtr="0">
            <a:no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7" name="Google Shape;37;p13"/>
          <p:cNvSpPr txBox="1">
            <a:spLocks noGrp="1"/>
          </p:cNvSpPr>
          <p:nvPr>
            <p:ph type="ftr" idx="11"/>
          </p:nvPr>
        </p:nvSpPr>
        <p:spPr>
          <a:xfrm>
            <a:off x="4147439" y="6377940"/>
            <a:ext cx="3903472" cy="342900"/>
          </a:xfrm>
          <a:prstGeom prst="rect">
            <a:avLst/>
          </a:prstGeom>
          <a:noFill/>
          <a:ln>
            <a:noFill/>
          </a:ln>
        </p:spPr>
        <p:txBody>
          <a:bodyPr spcFirstLastPara="1" wrap="square" lIns="0" tIns="0" rIns="0" bIns="0" anchor="t" anchorCtr="0">
            <a:noAutofit/>
          </a:bodyPr>
          <a:lstStyle>
            <a:lvl1pPr lvl="0" algn="ctr">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3"/>
          <p:cNvSpPr txBox="1">
            <a:spLocks noGrp="1"/>
          </p:cNvSpPr>
          <p:nvPr>
            <p:ph type="dt" idx="10"/>
          </p:nvPr>
        </p:nvSpPr>
        <p:spPr>
          <a:xfrm>
            <a:off x="609917" y="6377940"/>
            <a:ext cx="2805620" cy="342900"/>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3"/>
          <p:cNvSpPr txBox="1">
            <a:spLocks noGrp="1"/>
          </p:cNvSpPr>
          <p:nvPr>
            <p:ph type="sldNum" idx="12"/>
          </p:nvPr>
        </p:nvSpPr>
        <p:spPr>
          <a:xfrm>
            <a:off x="8782812" y="6377940"/>
            <a:ext cx="2805620" cy="342900"/>
          </a:xfrm>
          <a:prstGeom prst="rect">
            <a:avLst/>
          </a:prstGeom>
          <a:noFill/>
          <a:ln>
            <a:noFill/>
          </a:ln>
        </p:spPr>
        <p:txBody>
          <a:bodyPr spcFirstLastPara="1" wrap="square" lIns="0" tIns="0" rIns="0" bIns="0" anchor="t" anchorCtr="0">
            <a:no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Only" userDrawn="1">
  <p:cSld name="Title Only">
    <p:bg>
      <p:bgPr>
        <a:solidFill>
          <a:schemeClr val="lt1"/>
        </a:solidFill>
        <a:effectLst/>
      </p:bgPr>
    </p:bg>
    <p:spTree>
      <p:nvGrpSpPr>
        <p:cNvPr id="1" name="Shape 12"/>
        <p:cNvGrpSpPr/>
        <p:nvPr/>
      </p:nvGrpSpPr>
      <p:grpSpPr>
        <a:xfrm>
          <a:off x="0" y="0"/>
          <a:ext cx="0" cy="0"/>
          <a:chOff x="0" y="0"/>
          <a:chExt cx="0" cy="0"/>
        </a:xfrm>
      </p:grpSpPr>
      <p:pic>
        <p:nvPicPr>
          <p:cNvPr id="11" name="Google Shape;44;g1097394a84e_0_17">
            <a:extLst>
              <a:ext uri="{FF2B5EF4-FFF2-40B4-BE49-F238E27FC236}">
                <a16:creationId xmlns:a16="http://schemas.microsoft.com/office/drawing/2014/main" id="{3B59D440-7BC1-4DAF-91CD-6774B016B49E}"/>
              </a:ext>
            </a:extLst>
          </p:cNvPr>
          <p:cNvPicPr preferRelativeResize="0"/>
          <p:nvPr userDrawn="1"/>
        </p:nvPicPr>
        <p:blipFill>
          <a:blip r:embed="rId2">
            <a:alphaModFix/>
          </a:blip>
          <a:stretch>
            <a:fillRect/>
          </a:stretch>
        </p:blipFill>
        <p:spPr>
          <a:xfrm>
            <a:off x="13" y="1"/>
            <a:ext cx="12191985" cy="6858000"/>
          </a:xfrm>
          <a:prstGeom prst="rect">
            <a:avLst/>
          </a:prstGeom>
          <a:noFill/>
          <a:ln>
            <a:noFill/>
          </a:ln>
        </p:spPr>
      </p:pic>
      <p:sp>
        <p:nvSpPr>
          <p:cNvPr id="12" name="Google Shape;45;g1097394a84e_0_17">
            <a:extLst>
              <a:ext uri="{FF2B5EF4-FFF2-40B4-BE49-F238E27FC236}">
                <a16:creationId xmlns:a16="http://schemas.microsoft.com/office/drawing/2014/main" id="{42C4D5A7-F4BD-4CDA-90AB-63C1E8732F6E}"/>
              </a:ext>
            </a:extLst>
          </p:cNvPr>
          <p:cNvSpPr txBox="1">
            <a:spLocks noGrp="1"/>
          </p:cNvSpPr>
          <p:nvPr>
            <p:ph type="title" idx="4294967295" hasCustomPrompt="1"/>
          </p:nvPr>
        </p:nvSpPr>
        <p:spPr>
          <a:xfrm rot="5400000">
            <a:off x="-1507018" y="2329349"/>
            <a:ext cx="4025100" cy="307800"/>
          </a:xfrm>
          <a:prstGeom prst="rect">
            <a:avLst/>
          </a:prstGeom>
        </p:spPr>
        <p:txBody>
          <a:bodyPr spcFirstLastPara="1" wrap="square" lIns="0" tIns="0" rIns="0" bIns="0" anchor="t" anchorCtr="0">
            <a:spAutoFit/>
          </a:bodyPr>
          <a:lstStyle>
            <a:lvl1pPr>
              <a:defRPr/>
            </a:lvl1pPr>
          </a:lstStyle>
          <a:p>
            <a:r>
              <a:rPr lang="en-US" sz="2000">
                <a:solidFill>
                  <a:schemeClr val="lt1"/>
                </a:solidFill>
              </a:rPr>
              <a:t>JavaScript 2</a:t>
            </a:r>
          </a:p>
        </p:txBody>
      </p:sp>
      <p:cxnSp>
        <p:nvCxnSpPr>
          <p:cNvPr id="17" name="Google Shape;46;g1097394a84e_0_17">
            <a:extLst>
              <a:ext uri="{FF2B5EF4-FFF2-40B4-BE49-F238E27FC236}">
                <a16:creationId xmlns:a16="http://schemas.microsoft.com/office/drawing/2014/main" id="{DFBF017D-803E-4747-B8BE-14F9EE26241C}"/>
              </a:ext>
            </a:extLst>
          </p:cNvPr>
          <p:cNvCxnSpPr/>
          <p:nvPr userDrawn="1"/>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userDrawn="1">
  <p:cSld name="Title Slide">
    <p:spTree>
      <p:nvGrpSpPr>
        <p:cNvPr id="1" name="Shape 21"/>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CAE9D69B-A110-4B7F-9112-352DC0862E72}"/>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2</a:t>
            </a:r>
          </a:p>
        </p:txBody>
      </p:sp>
      <p:cxnSp>
        <p:nvCxnSpPr>
          <p:cNvPr id="8" name="Google Shape;106;g1087a3117a6_0_117">
            <a:extLst>
              <a:ext uri="{FF2B5EF4-FFF2-40B4-BE49-F238E27FC236}">
                <a16:creationId xmlns:a16="http://schemas.microsoft.com/office/drawing/2014/main" id="{686343C5-762D-4DD3-9A52-4CD3D8F6702F}"/>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0" name="Text Placeholder 2">
            <a:extLst>
              <a:ext uri="{FF2B5EF4-FFF2-40B4-BE49-F238E27FC236}">
                <a16:creationId xmlns:a16="http://schemas.microsoft.com/office/drawing/2014/main" id="{7D0F9EF5-E261-424F-8C3D-23063DFF416F}"/>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latin typeface="+mn-lt"/>
              </a:defRPr>
            </a:lvl1pPr>
            <a:lvl2pPr marL="342900" indent="-342900">
              <a:lnSpc>
                <a:spcPct val="120000"/>
              </a:lnSpc>
              <a:spcBef>
                <a:spcPts val="0"/>
              </a:spcBef>
              <a:spcAft>
                <a:spcPts val="800"/>
              </a:spcAft>
              <a:buFont typeface="Arial" panose="020B0604020202020204" pitchFamily="34" charset="0"/>
              <a:buChar char="•"/>
              <a:defRPr sz="2400">
                <a:latin typeface="+mn-lt"/>
              </a:defRPr>
            </a:lvl2pPr>
            <a:lvl3pPr marL="342900" indent="-342900">
              <a:lnSpc>
                <a:spcPct val="120000"/>
              </a:lnSpc>
              <a:spcBef>
                <a:spcPts val="0"/>
              </a:spcBef>
              <a:spcAft>
                <a:spcPts val="800"/>
              </a:spcAft>
              <a:buFont typeface="Arial" panose="020B0604020202020204" pitchFamily="34" charset="0"/>
              <a:buChar char="•"/>
              <a:defRPr sz="2400">
                <a:latin typeface="+mn-lt"/>
              </a:defRPr>
            </a:lvl3pPr>
            <a:lvl4pPr marL="342900" indent="-342900">
              <a:lnSpc>
                <a:spcPct val="120000"/>
              </a:lnSpc>
              <a:spcBef>
                <a:spcPts val="0"/>
              </a:spcBef>
              <a:spcAft>
                <a:spcPts val="800"/>
              </a:spcAft>
              <a:buFont typeface="Arial" panose="020B0604020202020204" pitchFamily="34" charset="0"/>
              <a:buChar char="•"/>
              <a:defRPr sz="2400">
                <a:latin typeface="+mn-lt"/>
              </a:defRPr>
            </a:lvl4pPr>
            <a:lvl5pPr marL="342900" indent="-342900">
              <a:lnSpc>
                <a:spcPct val="120000"/>
              </a:lnSpc>
              <a:spcBef>
                <a:spcPts val="0"/>
              </a:spcBef>
              <a:spcAft>
                <a:spcPts val="800"/>
              </a:spcAft>
              <a:buFont typeface="Arial" panose="020B0604020202020204" pitchFamily="34" charset="0"/>
              <a:buChar char="•"/>
              <a:defRPr sz="2400">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Title 3">
            <a:extLst>
              <a:ext uri="{FF2B5EF4-FFF2-40B4-BE49-F238E27FC236}">
                <a16:creationId xmlns:a16="http://schemas.microsoft.com/office/drawing/2014/main" id="{23831357-6510-4F30-8622-A4BDF0884B76}"/>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userDrawn="1">
  <p:cSld name="Title and Content">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rgbClr val="B7B7B7"/>
                </a:solidFill>
              </a:rPr>
              <a:t>JavaScript 2</a:t>
            </a:r>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11" name="Google Shape;103;g1087a3117a6_0_117">
            <a:extLst>
              <a:ext uri="{FF2B5EF4-FFF2-40B4-BE49-F238E27FC236}">
                <a16:creationId xmlns:a16="http://schemas.microsoft.com/office/drawing/2014/main" id="{F24FE441-0B22-4678-B910-B37764C77CEA}"/>
              </a:ext>
            </a:extLst>
          </p:cNvPr>
          <p:cNvSpPr/>
          <p:nvPr userDrawn="1"/>
        </p:nvSpPr>
        <p:spPr>
          <a:xfrm>
            <a:off x="10371078" y="5941537"/>
            <a:ext cx="1443300" cy="658800"/>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342900" indent="-342900">
              <a:lnSpc>
                <a:spcPct val="120000"/>
              </a:lnSpc>
              <a:spcBef>
                <a:spcPts val="0"/>
              </a:spcBef>
              <a:spcAft>
                <a:spcPts val="800"/>
              </a:spcAft>
              <a:buFont typeface="Arial" panose="020B0604020202020204" pitchFamily="34" charset="0"/>
              <a:buChar char="•"/>
              <a:defRPr sz="2400">
                <a:latin typeface="+mn-lt"/>
              </a:defRPr>
            </a:lvl1pPr>
            <a:lvl2pPr marL="342900" indent="-342900">
              <a:lnSpc>
                <a:spcPct val="120000"/>
              </a:lnSpc>
              <a:spcBef>
                <a:spcPts val="0"/>
              </a:spcBef>
              <a:spcAft>
                <a:spcPts val="800"/>
              </a:spcAft>
              <a:buFont typeface="Arial" panose="020B0604020202020204" pitchFamily="34" charset="0"/>
              <a:buChar char="•"/>
              <a:defRPr sz="2400">
                <a:latin typeface="+mn-lt"/>
              </a:defRPr>
            </a:lvl2pPr>
            <a:lvl3pPr marL="342900" indent="-342900">
              <a:lnSpc>
                <a:spcPct val="120000"/>
              </a:lnSpc>
              <a:spcBef>
                <a:spcPts val="0"/>
              </a:spcBef>
              <a:spcAft>
                <a:spcPts val="800"/>
              </a:spcAft>
              <a:buFont typeface="Arial" panose="020B0604020202020204" pitchFamily="34" charset="0"/>
              <a:buChar char="•"/>
              <a:defRPr sz="2400">
                <a:latin typeface="+mn-lt"/>
              </a:defRPr>
            </a:lvl3pPr>
            <a:lvl4pPr marL="342900" indent="-342900">
              <a:lnSpc>
                <a:spcPct val="120000"/>
              </a:lnSpc>
              <a:spcBef>
                <a:spcPts val="0"/>
              </a:spcBef>
              <a:spcAft>
                <a:spcPts val="800"/>
              </a:spcAft>
              <a:buFont typeface="Arial" panose="020B0604020202020204" pitchFamily="34" charset="0"/>
              <a:buChar char="•"/>
              <a:defRPr sz="2400">
                <a:latin typeface="+mn-lt"/>
              </a:defRPr>
            </a:lvl4pPr>
            <a:lvl5pPr marL="342900" indent="-342900">
              <a:lnSpc>
                <a:spcPct val="120000"/>
              </a:lnSpc>
              <a:spcBef>
                <a:spcPts val="0"/>
              </a:spcBef>
              <a:spcAft>
                <a:spcPts val="800"/>
              </a:spcAft>
              <a:buFont typeface="Arial" panose="020B0604020202020204" pitchFamily="34" charset="0"/>
              <a:buChar char="•"/>
              <a:defRPr sz="2400">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latin typeface="+mn-lt"/>
              </a:defRPr>
            </a:lvl1pPr>
          </a:lstStyle>
          <a:p>
            <a:r>
              <a:rPr lang="en-US"/>
              <a:t>Click to edit Master title style</a:t>
            </a:r>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accent5">
            <a:lumMod val="75000"/>
          </a:schemeClr>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3161205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bg2">
            <a:lumMod val="75000"/>
          </a:schemeClr>
        </a:solidFill>
        <a:effectLst/>
      </p:bgPr>
    </p:bg>
    <p:spTree>
      <p:nvGrpSpPr>
        <p:cNvPr id="1" name="Shape 27"/>
        <p:cNvGrpSpPr/>
        <p:nvPr/>
      </p:nvGrpSpPr>
      <p:grpSpPr>
        <a:xfrm>
          <a:off x="0" y="0"/>
          <a:ext cx="0" cy="0"/>
          <a:chOff x="0" y="0"/>
          <a:chExt cx="0" cy="0"/>
        </a:xfrm>
      </p:grpSpPr>
      <p:sp>
        <p:nvSpPr>
          <p:cNvPr id="7" name="Google Shape;105;g1087a3117a6_0_117">
            <a:extLst>
              <a:ext uri="{FF2B5EF4-FFF2-40B4-BE49-F238E27FC236}">
                <a16:creationId xmlns:a16="http://schemas.microsoft.com/office/drawing/2014/main" id="{0EC57FFC-BDEE-4367-B06A-7478AFFF4241}"/>
              </a:ext>
            </a:extLst>
          </p:cNvPr>
          <p:cNvSpPr txBox="1">
            <a:spLocks/>
          </p:cNvSpPr>
          <p:nvPr userDrawn="1"/>
        </p:nvSpPr>
        <p:spPr>
          <a:xfrm rot="5400000">
            <a:off x="-1507018" y="2329349"/>
            <a:ext cx="4025100" cy="307800"/>
          </a:xfrm>
          <a:prstGeom prst="rect">
            <a:avLst/>
          </a:prstGeom>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a:solidFill>
                  <a:schemeClr val="bg1">
                    <a:lumMod val="95000"/>
                  </a:schemeClr>
                </a:solidFill>
              </a:rPr>
              <a:t>JavaScript 2</a:t>
            </a:r>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892240" y="1798638"/>
            <a:ext cx="8478838"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1892240" y="698643"/>
            <a:ext cx="10515600"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cxnSp>
        <p:nvCxnSpPr>
          <p:cNvPr id="8" name="Google Shape;106;g1087a3117a6_0_117">
            <a:extLst>
              <a:ext uri="{FF2B5EF4-FFF2-40B4-BE49-F238E27FC236}">
                <a16:creationId xmlns:a16="http://schemas.microsoft.com/office/drawing/2014/main" id="{07FD8F8D-92FB-4CF4-89CF-354E1990387C}"/>
              </a:ext>
            </a:extLst>
          </p:cNvPr>
          <p:cNvCxnSpPr/>
          <p:nvPr userDrawn="1"/>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Tree>
    <p:extLst>
      <p:ext uri="{BB962C8B-B14F-4D97-AF65-F5344CB8AC3E}">
        <p14:creationId xmlns:p14="http://schemas.microsoft.com/office/powerpoint/2010/main" val="232052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Pr>
        <a:solidFill>
          <a:schemeClr val="accent5">
            <a:lumMod val="75000"/>
          </a:schemeClr>
        </a:solidFill>
        <a:effectLst/>
      </p:bgPr>
    </p:bg>
    <p:spTree>
      <p:nvGrpSpPr>
        <p:cNvPr id="1" name="Shape 27"/>
        <p:cNvGrpSpPr/>
        <p:nvPr/>
      </p:nvGrpSpPr>
      <p:grpSpPr>
        <a:xfrm>
          <a:off x="0" y="0"/>
          <a:ext cx="0" cy="0"/>
          <a:chOff x="0" y="0"/>
          <a:chExt cx="0" cy="0"/>
        </a:xfrm>
      </p:grpSpPr>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1047057" y="1808912"/>
            <a:ext cx="8698372" cy="3287712"/>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945219" y="708917"/>
            <a:ext cx="10787869" cy="914400"/>
          </a:xfrm>
          <a:prstGeom prst="rect">
            <a:avLst/>
          </a:prstGeom>
        </p:spPr>
        <p:txBody>
          <a:bodyPr/>
          <a:lstStyle>
            <a:lvl1pPr>
              <a:defRPr sz="5000">
                <a:solidFill>
                  <a:schemeClr val="bg1"/>
                </a:solidFill>
                <a:latin typeface="+mn-lt"/>
              </a:defRPr>
            </a:lvl1pPr>
          </a:lstStyle>
          <a:p>
            <a:r>
              <a:rPr lang="en-US"/>
              <a:t>Click to edit Master title style</a:t>
            </a:r>
            <a:endParaRPr lang="en-GB"/>
          </a:p>
        </p:txBody>
      </p:sp>
    </p:spTree>
    <p:extLst>
      <p:ext uri="{BB962C8B-B14F-4D97-AF65-F5344CB8AC3E}">
        <p14:creationId xmlns:p14="http://schemas.microsoft.com/office/powerpoint/2010/main" val="3043031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ontent" preserve="1" userDrawn="1">
  <p:cSld name="1_Title and Content">
    <p:bg>
      <p:bgRef idx="1001">
        <a:schemeClr val="bg1"/>
      </p:bgRef>
    </p:bg>
    <p:spTree>
      <p:nvGrpSpPr>
        <p:cNvPr id="1" name="Shape 27"/>
        <p:cNvGrpSpPr/>
        <p:nvPr/>
      </p:nvGrpSpPr>
      <p:grpSpPr>
        <a:xfrm>
          <a:off x="0" y="0"/>
          <a:ext cx="0" cy="0"/>
          <a:chOff x="0" y="0"/>
          <a:chExt cx="0" cy="0"/>
        </a:xfrm>
      </p:grpSpPr>
      <p:sp>
        <p:nvSpPr>
          <p:cNvPr id="7" name="Rectangle 6">
            <a:extLst>
              <a:ext uri="{FF2B5EF4-FFF2-40B4-BE49-F238E27FC236}">
                <a16:creationId xmlns:a16="http://schemas.microsoft.com/office/drawing/2014/main" id="{FAB6E9EE-1EF4-49C3-8A60-76FBB6A2DEC7}"/>
              </a:ext>
            </a:extLst>
          </p:cNvPr>
          <p:cNvSpPr/>
          <p:nvPr userDrawn="1"/>
        </p:nvSpPr>
        <p:spPr>
          <a:xfrm>
            <a:off x="6096000" y="0"/>
            <a:ext cx="6096000" cy="6858000"/>
          </a:xfrm>
          <a:prstGeom prst="rect">
            <a:avLst/>
          </a:pr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3E025E26-65A7-4B29-8014-286B5309E43F}"/>
              </a:ext>
            </a:extLst>
          </p:cNvPr>
          <p:cNvSpPr/>
          <p:nvPr userDrawn="1"/>
        </p:nvSpPr>
        <p:spPr>
          <a:xfrm>
            <a:off x="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 Placeholder 2">
            <a:extLst>
              <a:ext uri="{FF2B5EF4-FFF2-40B4-BE49-F238E27FC236}">
                <a16:creationId xmlns:a16="http://schemas.microsoft.com/office/drawing/2014/main" id="{D3670E21-F842-4177-AEBF-3F426D9AA292}"/>
              </a:ext>
            </a:extLst>
          </p:cNvPr>
          <p:cNvSpPr>
            <a:spLocks noGrp="1"/>
          </p:cNvSpPr>
          <p:nvPr>
            <p:ph type="body" sz="quarter" idx="10" hasCustomPrompt="1"/>
          </p:nvPr>
        </p:nvSpPr>
        <p:spPr>
          <a:xfrm>
            <a:off x="688369" y="1808911"/>
            <a:ext cx="4982966" cy="4340171"/>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itle 3">
            <a:extLst>
              <a:ext uri="{FF2B5EF4-FFF2-40B4-BE49-F238E27FC236}">
                <a16:creationId xmlns:a16="http://schemas.microsoft.com/office/drawing/2014/main" id="{923AF37F-C9D1-44AC-80A8-678E232AF90F}"/>
              </a:ext>
            </a:extLst>
          </p:cNvPr>
          <p:cNvSpPr>
            <a:spLocks noGrp="1"/>
          </p:cNvSpPr>
          <p:nvPr>
            <p:ph type="title"/>
          </p:nvPr>
        </p:nvSpPr>
        <p:spPr>
          <a:xfrm>
            <a:off x="688370" y="708917"/>
            <a:ext cx="4982965" cy="914400"/>
          </a:xfrm>
          <a:prstGeom prst="rect">
            <a:avLst/>
          </a:prstGeom>
        </p:spPr>
        <p:txBody>
          <a:bodyPr/>
          <a:lstStyle>
            <a:lvl1pPr>
              <a:defRPr sz="5000">
                <a:solidFill>
                  <a:schemeClr val="bg1"/>
                </a:solidFill>
                <a:latin typeface="+mn-lt"/>
              </a:defRPr>
            </a:lvl1pPr>
          </a:lstStyle>
          <a:p>
            <a:r>
              <a:rPr lang="en-US"/>
              <a:t>Click to edit</a:t>
            </a:r>
            <a:endParaRPr lang="en-GB"/>
          </a:p>
        </p:txBody>
      </p:sp>
      <p:sp>
        <p:nvSpPr>
          <p:cNvPr id="5" name="Text Placeholder 2">
            <a:extLst>
              <a:ext uri="{FF2B5EF4-FFF2-40B4-BE49-F238E27FC236}">
                <a16:creationId xmlns:a16="http://schemas.microsoft.com/office/drawing/2014/main" id="{7D895517-B87F-4701-BEE6-FC1325D2C842}"/>
              </a:ext>
            </a:extLst>
          </p:cNvPr>
          <p:cNvSpPr>
            <a:spLocks noGrp="1"/>
          </p:cNvSpPr>
          <p:nvPr>
            <p:ph type="body" sz="quarter" idx="11" hasCustomPrompt="1"/>
          </p:nvPr>
        </p:nvSpPr>
        <p:spPr>
          <a:xfrm>
            <a:off x="6904232" y="1808911"/>
            <a:ext cx="5075433" cy="4340171"/>
          </a:xfrm>
          <a:prstGeom prst="rect">
            <a:avLst/>
          </a:prstGeom>
        </p:spPr>
        <p:txBody>
          <a:bodyPr/>
          <a:lstStyle>
            <a:lvl1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1pPr>
            <a:lvl2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2pPr>
            <a:lvl3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3pPr>
            <a:lvl4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4pPr>
            <a:lvl5pPr marL="457200" indent="-457200">
              <a:lnSpc>
                <a:spcPct val="120000"/>
              </a:lnSpc>
              <a:spcBef>
                <a:spcPts val="0"/>
              </a:spcBef>
              <a:spcAft>
                <a:spcPts val="800"/>
              </a:spcAft>
              <a:buClr>
                <a:schemeClr val="bg1"/>
              </a:buClr>
              <a:buFont typeface="+mj-lt"/>
              <a:buAutoNum type="arabicPeriod"/>
              <a:defRPr sz="2400">
                <a:solidFill>
                  <a:schemeClr val="bg1"/>
                </a:solidFill>
                <a:latin typeface="+mn-lt"/>
              </a:defRPr>
            </a:lvl5pPr>
          </a:lstStyle>
          <a:p>
            <a:pPr lvl="0"/>
            <a:r>
              <a:rPr lang="en-US"/>
              <a:t>Click to edit Master text styles a long amount of text for testing purposes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589304320"/>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Title Only" userDrawn="1">
  <p:cSld name="Title Only">
    <p:bg>
      <p:bgPr>
        <a:solidFill>
          <a:schemeClr val="lt1"/>
        </a:solidFill>
        <a:effectLst/>
      </p:bgPr>
    </p:bg>
    <p:spTree>
      <p:nvGrpSpPr>
        <p:cNvPr id="1" name="Shape 12"/>
        <p:cNvGrpSpPr/>
        <p:nvPr/>
      </p:nvGrpSpPr>
      <p:grpSpPr>
        <a:xfrm>
          <a:off x="0" y="0"/>
          <a:ext cx="0" cy="0"/>
          <a:chOff x="0" y="0"/>
          <a:chExt cx="0" cy="0"/>
        </a:xfrm>
      </p:grpSpPr>
      <p:pic>
        <p:nvPicPr>
          <p:cNvPr id="11" name="Google Shape;44;g1097394a84e_0_17">
            <a:extLst>
              <a:ext uri="{FF2B5EF4-FFF2-40B4-BE49-F238E27FC236}">
                <a16:creationId xmlns:a16="http://schemas.microsoft.com/office/drawing/2014/main" id="{3B59D440-7BC1-4DAF-91CD-6774B016B49E}"/>
              </a:ext>
            </a:extLst>
          </p:cNvPr>
          <p:cNvPicPr preferRelativeResize="0"/>
          <p:nvPr userDrawn="1"/>
        </p:nvPicPr>
        <p:blipFill>
          <a:blip r:embed="rId2">
            <a:alphaModFix/>
          </a:blip>
          <a:stretch>
            <a:fillRect/>
          </a:stretch>
        </p:blipFill>
        <p:spPr>
          <a:xfrm>
            <a:off x="13" y="1"/>
            <a:ext cx="12191985" cy="6858000"/>
          </a:xfrm>
          <a:prstGeom prst="rect">
            <a:avLst/>
          </a:prstGeom>
          <a:noFill/>
          <a:ln>
            <a:noFill/>
          </a:ln>
        </p:spPr>
      </p:pic>
      <p:sp>
        <p:nvSpPr>
          <p:cNvPr id="12" name="Google Shape;45;g1097394a84e_0_17">
            <a:extLst>
              <a:ext uri="{FF2B5EF4-FFF2-40B4-BE49-F238E27FC236}">
                <a16:creationId xmlns:a16="http://schemas.microsoft.com/office/drawing/2014/main" id="{42C4D5A7-F4BD-4CDA-90AB-63C1E8732F6E}"/>
              </a:ext>
            </a:extLst>
          </p:cNvPr>
          <p:cNvSpPr txBox="1">
            <a:spLocks noGrp="1"/>
          </p:cNvSpPr>
          <p:nvPr>
            <p:ph type="title" idx="4294967295"/>
          </p:nvPr>
        </p:nvSpPr>
        <p:spPr>
          <a:xfrm rot="5400000">
            <a:off x="-1507018" y="2329349"/>
            <a:ext cx="4025100" cy="307800"/>
          </a:xfrm>
          <a:prstGeom prst="rect">
            <a:avLst/>
          </a:prstGeom>
        </p:spPr>
        <p:txBody>
          <a:bodyPr spcFirstLastPara="1" wrap="square" lIns="0" tIns="0" rIns="0" bIns="0" anchor="t" anchorCtr="0">
            <a:spAutoFit/>
          </a:bodyPr>
          <a:lstStyle/>
          <a:p>
            <a:r>
              <a:rPr lang="en-US" sz="2000">
                <a:solidFill>
                  <a:schemeClr val="lt1"/>
                </a:solidFill>
              </a:rPr>
              <a:t>JavaScript 1</a:t>
            </a:r>
          </a:p>
        </p:txBody>
      </p:sp>
      <p:cxnSp>
        <p:nvCxnSpPr>
          <p:cNvPr id="17" name="Google Shape;46;g1097394a84e_0_17">
            <a:extLst>
              <a:ext uri="{FF2B5EF4-FFF2-40B4-BE49-F238E27FC236}">
                <a16:creationId xmlns:a16="http://schemas.microsoft.com/office/drawing/2014/main" id="{DFBF017D-803E-4747-B8BE-14F9EE26241C}"/>
              </a:ext>
            </a:extLst>
          </p:cNvPr>
          <p:cNvCxnSpPr/>
          <p:nvPr userDrawn="1"/>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0" r:id="rId1"/>
    <p:sldLayoutId id="2147483665" r:id="rId2"/>
    <p:sldLayoutId id="2147483659" r:id="rId3"/>
    <p:sldLayoutId id="2147483660" r:id="rId4"/>
    <p:sldLayoutId id="2147483661" r:id="rId5"/>
    <p:sldLayoutId id="2147483662" r:id="rId6"/>
    <p:sldLayoutId id="2147483663" r:id="rId7"/>
    <p:sldLayoutId id="2147483664" r:id="rId8"/>
    <p:sldLayoutId id="2147483649" r:id="rId9"/>
    <p:sldLayoutId id="2147483651" r:id="rId10"/>
    <p:sldLayoutId id="2147483652" r:id="rId11"/>
    <p:sldLayoutId id="2147483666" r:id="rId12"/>
    <p:sldLayoutId id="2147483654" r:id="rId13"/>
    <p:sldLayoutId id="2147483657" r:id="rId14"/>
    <p:sldLayoutId id="2147483667" r:id="rId15"/>
    <p:sldLayoutId id="2147483658" r:id="rId16"/>
    <p:sldLayoutId id="2147483655" r:id="rId17"/>
    <p:sldLayoutId id="2147483656" r:id="rId18"/>
    <p:sldLayoutId id="2147483653"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3.xml"/><Relationship Id="rId1" Type="http://schemas.openxmlformats.org/officeDocument/2006/relationships/slideLayout" Target="../slideLayouts/slideLayout10.xml"/><Relationship Id="rId4" Type="http://schemas.openxmlformats.org/officeDocument/2006/relationships/image" Target="../media/image8.svg"/></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4.xml"/><Relationship Id="rId1" Type="http://schemas.openxmlformats.org/officeDocument/2006/relationships/slideLayout" Target="../slideLayouts/slideLayout10.xml"/><Relationship Id="rId4" Type="http://schemas.openxmlformats.org/officeDocument/2006/relationships/image" Target="../media/image8.svg"/></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5.xml"/><Relationship Id="rId1" Type="http://schemas.openxmlformats.org/officeDocument/2006/relationships/slideLayout" Target="../slideLayouts/slideLayout10.xml"/><Relationship Id="rId4" Type="http://schemas.openxmlformats.org/officeDocument/2006/relationships/image" Target="../media/image8.sv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
        <p:cNvGrpSpPr/>
        <p:nvPr/>
      </p:nvGrpSpPr>
      <p:grpSpPr>
        <a:xfrm>
          <a:off x="0" y="0"/>
          <a:ext cx="0" cy="0"/>
          <a:chOff x="0" y="0"/>
          <a:chExt cx="0" cy="0"/>
        </a:xfrm>
      </p:grpSpPr>
      <p:pic>
        <p:nvPicPr>
          <p:cNvPr id="44" name="Google Shape;44;g1097394a84e_0_17"/>
          <p:cNvPicPr preferRelativeResize="0"/>
          <p:nvPr/>
        </p:nvPicPr>
        <p:blipFill>
          <a:blip r:embed="rId3">
            <a:alphaModFix/>
          </a:blip>
          <a:stretch>
            <a:fillRect/>
          </a:stretch>
        </p:blipFill>
        <p:spPr>
          <a:xfrm>
            <a:off x="-1681" y="21625"/>
            <a:ext cx="12191985" cy="6858000"/>
          </a:xfrm>
          <a:prstGeom prst="rect">
            <a:avLst/>
          </a:prstGeom>
          <a:noFill/>
          <a:ln>
            <a:noFill/>
          </a:ln>
        </p:spPr>
      </p:pic>
      <p:sp>
        <p:nvSpPr>
          <p:cNvPr id="45" name="Google Shape;45;g1097394a84e_0_17"/>
          <p:cNvSpPr txBox="1">
            <a:spLocks noGrp="1"/>
          </p:cNvSpPr>
          <p:nvPr>
            <p:ph type="title" idx="4294967295"/>
          </p:nvPr>
        </p:nvSpPr>
        <p:spPr>
          <a:xfrm rot="5400000">
            <a:off x="-1507018" y="2329349"/>
            <a:ext cx="4025100" cy="307800"/>
          </a:xfrm>
          <a:prstGeom prst="rect">
            <a:avLst/>
          </a:prstGeom>
        </p:spPr>
        <p:txBody>
          <a:bodyPr spcFirstLastPara="1" wrap="square" lIns="0" tIns="0" rIns="0" bIns="0" anchor="t" anchorCtr="0">
            <a:spAutoFit/>
          </a:bodyPr>
          <a:lstStyle/>
          <a:p>
            <a:r>
              <a:rPr lang="en-US" sz="2000">
                <a:solidFill>
                  <a:schemeClr val="lt1"/>
                </a:solidFill>
              </a:rPr>
              <a:t>JavaScript 1</a:t>
            </a:r>
          </a:p>
        </p:txBody>
      </p:sp>
      <p:cxnSp>
        <p:nvCxnSpPr>
          <p:cNvPr id="46" name="Google Shape;46;g1097394a84e_0_17"/>
          <p:cNvCxnSpPr/>
          <p:nvPr/>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0099BD30-72C3-41AB-90E8-CD4411A2E037}"/>
              </a:ext>
            </a:extLst>
          </p:cNvPr>
          <p:cNvSpPr>
            <a:spLocks noGrp="1"/>
          </p:cNvSpPr>
          <p:nvPr>
            <p:ph type="body" sz="quarter" idx="10"/>
          </p:nvPr>
        </p:nvSpPr>
        <p:spPr/>
        <p:txBody>
          <a:bodyPr/>
          <a:lstStyle/>
          <a:p>
            <a:pPr marL="342900" indent="-342900">
              <a:buAutoNum type="arabicPeriod"/>
            </a:pPr>
            <a:r>
              <a:rPr lang="en-US" sz="2400">
                <a:latin typeface="Calibri"/>
              </a:rPr>
              <a:t>Adding JavaScript to a HTML file</a:t>
            </a:r>
          </a:p>
          <a:p>
            <a:pPr marL="342900" indent="-342900"/>
            <a:r>
              <a:rPr lang="en-US" sz="2400">
                <a:latin typeface="Calibri"/>
              </a:rPr>
              <a:t>Console.log and using the console</a:t>
            </a:r>
            <a:endParaRPr lang="en-US"/>
          </a:p>
          <a:p>
            <a:pPr marL="342900" indent="-342900">
              <a:buAutoNum type="arabicPeriod"/>
            </a:pPr>
            <a:r>
              <a:rPr lang="en-US" sz="2400">
                <a:latin typeface="Calibri"/>
              </a:rPr>
              <a:t>JavaScript variables: Const, Let and Var</a:t>
            </a:r>
          </a:p>
          <a:p>
            <a:pPr marL="342900" indent="-342900">
              <a:buAutoNum type="arabicPeriod"/>
            </a:pPr>
            <a:r>
              <a:rPr lang="en-US">
                <a:latin typeface="Calibri"/>
              </a:rPr>
              <a:t>Semantic variables, camelCase and allowed characters</a:t>
            </a:r>
            <a:endParaRPr lang="en-US" sz="2400">
              <a:latin typeface="Calibri"/>
            </a:endParaRPr>
          </a:p>
          <a:p>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p:txBody>
          <a:bodyPr lIns="91440" tIns="45720" rIns="91440" bIns="45720" anchor="t"/>
          <a:lstStyle/>
          <a:p>
            <a:r>
              <a:rPr lang="en-US">
                <a:cs typeface="Calibri"/>
              </a:rPr>
              <a:t>Live Coding 101: Script Tags &amp; Variables</a:t>
            </a:r>
          </a:p>
        </p:txBody>
      </p:sp>
    </p:spTree>
    <p:extLst>
      <p:ext uri="{BB962C8B-B14F-4D97-AF65-F5344CB8AC3E}">
        <p14:creationId xmlns:p14="http://schemas.microsoft.com/office/powerpoint/2010/main" val="3048117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800AD5F4-648B-4769-BFB9-709939ED4C03}"/>
              </a:ext>
            </a:extLst>
          </p:cNvPr>
          <p:cNvSpPr/>
          <p:nvPr/>
        </p:nvSpPr>
        <p:spPr>
          <a:xfrm>
            <a:off x="4698206" y="1781174"/>
            <a:ext cx="3452812" cy="4619624"/>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082615" y="662924"/>
            <a:ext cx="10515600" cy="914400"/>
          </a:xfrm>
        </p:spPr>
        <p:txBody>
          <a:bodyPr lIns="91440" tIns="45720" rIns="91440" bIns="45720" anchor="t"/>
          <a:lstStyle/>
          <a:p>
            <a:pPr algn="ctr"/>
            <a:r>
              <a:rPr lang="en-GB"/>
              <a:t>Primitive data types in JavaScript</a:t>
            </a:r>
            <a:endParaRPr lang="en-US"/>
          </a:p>
        </p:txBody>
      </p:sp>
      <p:sp>
        <p:nvSpPr>
          <p:cNvPr id="10" name="Google Shape;118;p14">
            <a:extLst>
              <a:ext uri="{FF2B5EF4-FFF2-40B4-BE49-F238E27FC236}">
                <a16:creationId xmlns:a16="http://schemas.microsoft.com/office/drawing/2014/main" id="{52E57175-69C7-4EE7-B0CC-F1648CE97BB3}"/>
              </a:ext>
            </a:extLst>
          </p:cNvPr>
          <p:cNvSpPr txBox="1"/>
          <p:nvPr/>
        </p:nvSpPr>
        <p:spPr>
          <a:xfrm>
            <a:off x="4634700" y="1963408"/>
            <a:ext cx="3579824" cy="464124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3200" b="1">
                <a:solidFill>
                  <a:srgbClr val="FBFBFB"/>
                </a:solidFill>
                <a:latin typeface="Calibri"/>
                <a:ea typeface="Calibri"/>
                <a:cs typeface="Calibri"/>
                <a:sym typeface="Calibri"/>
              </a:rPr>
              <a:t>Number</a:t>
            </a:r>
            <a:endParaRPr lang="en-GB" sz="3200">
              <a:solidFill>
                <a:srgbClr val="FBFBFB"/>
              </a:solidFill>
              <a:ea typeface="Calibri"/>
            </a:endParaRPr>
          </a:p>
          <a:p>
            <a:pPr marL="0" lvl="0" indent="0" algn="ctr" rtl="0">
              <a:lnSpc>
                <a:spcPct val="115000"/>
              </a:lnSpc>
              <a:spcBef>
                <a:spcPts val="0"/>
              </a:spcBef>
              <a:spcAft>
                <a:spcPts val="0"/>
              </a:spcAft>
              <a:buClr>
                <a:schemeClr val="dk1"/>
              </a:buClr>
              <a:buSzPts val="1100"/>
              <a:buFont typeface="Arial"/>
              <a:buNone/>
            </a:pPr>
            <a:r>
              <a:rPr lang="en-GB" sz="3200" b="1">
                <a:solidFill>
                  <a:srgbClr val="FBFBFB"/>
                </a:solidFill>
                <a:latin typeface="Calibri"/>
                <a:ea typeface="Calibri"/>
                <a:cs typeface="Calibri"/>
                <a:sym typeface="Calibri"/>
              </a:rPr>
              <a:t>String</a:t>
            </a:r>
            <a:endParaRPr lang="en-GB" sz="3200" b="1">
              <a:solidFill>
                <a:srgbClr val="FBFBFB"/>
              </a:solidFill>
              <a:latin typeface="Calibri"/>
              <a:ea typeface="Calibri"/>
              <a:cs typeface="Calibri"/>
            </a:endParaRPr>
          </a:p>
          <a:p>
            <a:pPr algn="ctr">
              <a:lnSpc>
                <a:spcPct val="114999"/>
              </a:lnSpc>
            </a:pPr>
            <a:r>
              <a:rPr lang="en-GB" sz="3200" b="1">
                <a:solidFill>
                  <a:srgbClr val="FBFBFB"/>
                </a:solidFill>
                <a:latin typeface="Calibri"/>
                <a:cs typeface="Calibri"/>
                <a:sym typeface="Calibri"/>
              </a:rPr>
              <a:t>Boolean</a:t>
            </a:r>
            <a:endParaRPr lang="en-GB" sz="3200">
              <a:solidFill>
                <a:srgbClr val="FBFBFB"/>
              </a:solidFill>
            </a:endParaRPr>
          </a:p>
          <a:p>
            <a:pPr marL="0" lvl="0" indent="0" algn="ctr" rtl="0">
              <a:lnSpc>
                <a:spcPct val="115000"/>
              </a:lnSpc>
              <a:spcBef>
                <a:spcPts val="0"/>
              </a:spcBef>
              <a:spcAft>
                <a:spcPts val="0"/>
              </a:spcAft>
              <a:buClr>
                <a:schemeClr val="dk1"/>
              </a:buClr>
              <a:buSzPts val="1100"/>
              <a:buFont typeface="Arial"/>
              <a:buNone/>
            </a:pPr>
            <a:r>
              <a:rPr lang="en-GB" sz="3200" b="1">
                <a:solidFill>
                  <a:srgbClr val="FBFBFB"/>
                </a:solidFill>
                <a:latin typeface="Calibri"/>
                <a:ea typeface="Calibri"/>
                <a:cs typeface="Calibri"/>
                <a:sym typeface="Calibri"/>
              </a:rPr>
              <a:t>Null</a:t>
            </a:r>
            <a:endParaRPr sz="3200" b="1">
              <a:solidFill>
                <a:srgbClr val="FBFBFB"/>
              </a:solidFill>
              <a:latin typeface="Calibri"/>
              <a:ea typeface="Calibri"/>
              <a:cs typeface="Calibri"/>
            </a:endParaRPr>
          </a:p>
          <a:p>
            <a:pPr marL="0" lvl="0" indent="0" algn="ctr" rtl="0">
              <a:lnSpc>
                <a:spcPct val="115000"/>
              </a:lnSpc>
              <a:spcBef>
                <a:spcPts val="0"/>
              </a:spcBef>
              <a:spcAft>
                <a:spcPts val="0"/>
              </a:spcAft>
              <a:buNone/>
            </a:pPr>
            <a:r>
              <a:rPr lang="en-GB" sz="3200" b="1">
                <a:solidFill>
                  <a:srgbClr val="FBFBFB"/>
                </a:solidFill>
                <a:latin typeface="Calibri"/>
                <a:ea typeface="Calibri"/>
                <a:cs typeface="Calibri"/>
                <a:sym typeface="Calibri"/>
              </a:rPr>
              <a:t>Undefined</a:t>
            </a:r>
          </a:p>
          <a:p>
            <a:pPr marL="0" lvl="0" indent="0" algn="ctr" rtl="0">
              <a:lnSpc>
                <a:spcPct val="115000"/>
              </a:lnSpc>
              <a:spcBef>
                <a:spcPts val="0"/>
              </a:spcBef>
              <a:spcAft>
                <a:spcPts val="0"/>
              </a:spcAft>
              <a:buNone/>
            </a:pPr>
            <a:r>
              <a:rPr lang="en-GB" sz="3200" b="1" err="1">
                <a:solidFill>
                  <a:srgbClr val="FBFBFB"/>
                </a:solidFill>
                <a:latin typeface="Calibri"/>
                <a:ea typeface="Calibri"/>
                <a:cs typeface="Calibri"/>
                <a:sym typeface="Calibri"/>
              </a:rPr>
              <a:t>BigInt</a:t>
            </a:r>
            <a:endParaRPr sz="3200" b="1">
              <a:solidFill>
                <a:srgbClr val="FBFBFB"/>
              </a:solidFill>
              <a:latin typeface="Calibri"/>
              <a:ea typeface="Calibri"/>
              <a:cs typeface="Calibri"/>
            </a:endParaRPr>
          </a:p>
          <a:p>
            <a:pPr algn="ctr">
              <a:lnSpc>
                <a:spcPct val="114999"/>
              </a:lnSpc>
            </a:pPr>
            <a:r>
              <a:rPr lang="en-GB" sz="3200" b="1">
                <a:solidFill>
                  <a:srgbClr val="FBFBFB"/>
                </a:solidFill>
                <a:latin typeface="Calibri"/>
                <a:ea typeface="Calibri"/>
                <a:cs typeface="Calibri"/>
              </a:rPr>
              <a:t>Symbol (ES6)</a:t>
            </a:r>
          </a:p>
          <a:p>
            <a:pPr>
              <a:lnSpc>
                <a:spcPct val="115000"/>
              </a:lnSpc>
            </a:pPr>
            <a:endParaRPr lang="en-US" sz="3200" b="1">
              <a:solidFill>
                <a:srgbClr val="FBFBFB"/>
              </a:solidFill>
              <a:latin typeface="Calibri"/>
              <a:ea typeface="Calibri"/>
              <a:cs typeface="Calibri"/>
            </a:endParaRPr>
          </a:p>
        </p:txBody>
      </p:sp>
    </p:spTree>
    <p:extLst>
      <p:ext uri="{BB962C8B-B14F-4D97-AF65-F5344CB8AC3E}">
        <p14:creationId xmlns:p14="http://schemas.microsoft.com/office/powerpoint/2010/main" val="890377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798638"/>
            <a:ext cx="8478838" cy="4465348"/>
          </a:xfrm>
        </p:spPr>
        <p:txBody>
          <a:bodyPr lIns="91440" tIns="45720" rIns="91440" bIns="45720" anchor="t"/>
          <a:lstStyle/>
          <a:p>
            <a:pPr marL="0" indent="0">
              <a:buNone/>
            </a:pPr>
            <a:r>
              <a:rPr lang="en-GB"/>
              <a:t>The first JavaScript data type we are going to look at is numbers</a:t>
            </a:r>
          </a:p>
          <a:p>
            <a:r>
              <a:rPr lang="en-GB"/>
              <a:t>In JavaScript we have one data type for all numbers so 1, -1 and 0.111 are all numbers type</a:t>
            </a:r>
          </a:p>
          <a:p>
            <a:r>
              <a:rPr lang="en-GB"/>
              <a:t>JavaScript numbers are 16-bit floating point and are accurate to 15 digits.</a:t>
            </a:r>
          </a:p>
          <a:p>
            <a:r>
              <a:rPr lang="en-GB"/>
              <a:t>Be aware that floating point numbers are not always 100% accurate so for example: </a:t>
            </a:r>
            <a:r>
              <a:rPr lang="en-GB">
                <a:ea typeface="+mn-lt"/>
                <a:cs typeface="+mn-lt"/>
              </a:rPr>
              <a:t>0.1 + 0.2 = 0.30000000000000004. This wont be a problem for now but is worth being aware of. You can use </a:t>
            </a:r>
            <a:r>
              <a:rPr lang="en-GB" err="1">
                <a:ea typeface="+mn-lt"/>
                <a:cs typeface="+mn-lt"/>
              </a:rPr>
              <a:t>BigInt</a:t>
            </a:r>
            <a:r>
              <a:rPr lang="en-GB">
                <a:ea typeface="+mn-lt"/>
                <a:cs typeface="+mn-lt"/>
              </a:rPr>
              <a:t> to get around this</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latin typeface="+mn-lt"/>
              </a:rPr>
              <a:t>Data type 1: </a:t>
            </a:r>
            <a:r>
              <a:rPr lang="en-GB"/>
              <a:t>Numbers</a:t>
            </a:r>
            <a:endParaRPr lang="en-GB">
              <a:latin typeface="+mn-lt"/>
            </a:endParaRPr>
          </a:p>
        </p:txBody>
      </p:sp>
    </p:spTree>
    <p:extLst>
      <p:ext uri="{BB962C8B-B14F-4D97-AF65-F5344CB8AC3E}">
        <p14:creationId xmlns:p14="http://schemas.microsoft.com/office/powerpoint/2010/main" val="3011540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C0D4CE4-3B62-4534-BE6B-EAD39A58198E}"/>
              </a:ext>
            </a:extLst>
          </p:cNvPr>
          <p:cNvSpPr>
            <a:spLocks noGrp="1"/>
          </p:cNvSpPr>
          <p:nvPr>
            <p:ph type="body" sz="quarter" idx="10"/>
          </p:nvPr>
        </p:nvSpPr>
        <p:spPr/>
        <p:txBody>
          <a:bodyPr lIns="91440" tIns="45720" rIns="91440" bIns="45720" anchor="t"/>
          <a:lstStyle/>
          <a:p>
            <a:pPr marL="342900" indent="-342900">
              <a:buAutoNum type="arabicPeriod"/>
            </a:pPr>
            <a:r>
              <a:rPr lang="en-US" sz="2400">
                <a:latin typeface="Calibri"/>
              </a:rPr>
              <a:t>Basic </a:t>
            </a:r>
            <a:r>
              <a:rPr lang="en-US" sz="2400" err="1">
                <a:latin typeface="Calibri"/>
              </a:rPr>
              <a:t>maths</a:t>
            </a:r>
            <a:r>
              <a:rPr lang="en-US" sz="2400">
                <a:latin typeface="Calibri"/>
              </a:rPr>
              <a:t>: addition, subtraction, multiplication, division</a:t>
            </a:r>
          </a:p>
          <a:p>
            <a:pPr marL="342900" indent="-342900">
              <a:buAutoNum type="arabicPeriod"/>
            </a:pPr>
            <a:r>
              <a:rPr lang="en-US" sz="2400">
                <a:latin typeface="Calibri"/>
              </a:rPr>
              <a:t>Adding and subtracting shorthand</a:t>
            </a:r>
          </a:p>
          <a:p>
            <a:pPr marL="342900" indent="-342900">
              <a:buAutoNum type="arabicPeriod"/>
            </a:pPr>
            <a:r>
              <a:rPr lang="en-US" sz="2400">
                <a:latin typeface="Calibri"/>
              </a:rPr>
              <a:t>BODMAS</a:t>
            </a:r>
          </a:p>
          <a:p>
            <a:pPr marL="342900" indent="-342900">
              <a:buAutoNum type="arabicPeriod"/>
            </a:pPr>
            <a:r>
              <a:rPr lang="en-US" sz="2400">
                <a:latin typeface="Calibri"/>
              </a:rPr>
              <a:t>Rounding and random numbers with the </a:t>
            </a:r>
            <a:r>
              <a:rPr lang="en-US" sz="2400" err="1">
                <a:latin typeface="Calibri"/>
              </a:rPr>
              <a:t>maths</a:t>
            </a:r>
            <a:r>
              <a:rPr lang="en-US" sz="2400">
                <a:latin typeface="Calibri"/>
              </a:rPr>
              <a:t> object</a:t>
            </a:r>
          </a:p>
          <a:p>
            <a:pPr marL="342900" indent="-342900"/>
            <a:r>
              <a:rPr lang="en-US" err="1"/>
              <a:t>NaN</a:t>
            </a:r>
          </a:p>
          <a:p>
            <a:pPr marL="0" indent="0">
              <a:buNone/>
            </a:pPr>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p:txBody>
          <a:bodyPr lIns="91440" tIns="45720" rIns="91440" bIns="45720" anchor="t"/>
          <a:lstStyle/>
          <a:p>
            <a:r>
              <a:rPr lang="en-US">
                <a:cs typeface="Calibri"/>
              </a:rPr>
              <a:t>Live Coding 102: Numbers</a:t>
            </a:r>
          </a:p>
        </p:txBody>
      </p:sp>
    </p:spTree>
    <p:extLst>
      <p:ext uri="{BB962C8B-B14F-4D97-AF65-F5344CB8AC3E}">
        <p14:creationId xmlns:p14="http://schemas.microsoft.com/office/powerpoint/2010/main" val="18017377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noFill/>
          <a:ln>
            <a:noFill/>
          </a:ln>
        </p:spPr>
        <p:style>
          <a:lnRef idx="2">
            <a:schemeClr val="accent3">
              <a:shade val="50000"/>
            </a:schemeClr>
          </a:lnRef>
          <a:fillRef idx="1">
            <a:schemeClr val="accent3"/>
          </a:fillRef>
          <a:effectRef idx="0">
            <a:schemeClr val="accent3"/>
          </a:effectRef>
          <a:fontRef idx="minor">
            <a:schemeClr val="lt1"/>
          </a:fontRef>
        </p:style>
        <p:txBody>
          <a:bodyPr lIns="91440" tIns="45720" rIns="91440" bIns="45720" anchor="t"/>
          <a:lstStyle/>
          <a:p>
            <a:pPr marL="457200" indent="-457200">
              <a:buFont typeface="Calibri Light"/>
              <a:buAutoNum type="arabicPeriod"/>
            </a:pPr>
            <a:r>
              <a:rPr lang="en-GB" sz="2800" dirty="0">
                <a:cs typeface="Calibri"/>
              </a:rPr>
              <a:t>Add an external JavaScript file to your HTML page</a:t>
            </a:r>
          </a:p>
          <a:p>
            <a:pPr marL="457200" indent="-457200">
              <a:buAutoNum type="arabicPeriod"/>
            </a:pPr>
            <a:r>
              <a:rPr lang="en-GB" sz="2800" dirty="0">
                <a:cs typeface="Calibri"/>
              </a:rPr>
              <a:t>Use</a:t>
            </a:r>
            <a:r>
              <a:rPr lang="en-GB" sz="2800" dirty="0">
                <a:ea typeface="+mn-lt"/>
                <a:cs typeface="+mn-lt"/>
              </a:rPr>
              <a:t> the let keyword to declare a variable of age</a:t>
            </a:r>
            <a:endParaRPr lang="en-GB" sz="2800" dirty="0">
              <a:cs typeface="Calibri"/>
            </a:endParaRPr>
          </a:p>
          <a:p>
            <a:pPr marL="457200" indent="-457200">
              <a:buFont typeface="+mj-lt"/>
              <a:buAutoNum type="arabicPeriod"/>
            </a:pPr>
            <a:r>
              <a:rPr lang="en-GB" sz="2800" dirty="0"/>
              <a:t>Set the variable age to your age</a:t>
            </a:r>
            <a:endParaRPr lang="en-GB" sz="2800" dirty="0">
              <a:cs typeface="Calibri"/>
            </a:endParaRPr>
          </a:p>
          <a:p>
            <a:pPr marL="457200" indent="-457200">
              <a:buFont typeface="+mj-lt"/>
              <a:buAutoNum type="arabicPeriod"/>
            </a:pPr>
            <a:r>
              <a:rPr lang="en-GB" sz="2800" dirty="0"/>
              <a:t>Console log the variable</a:t>
            </a:r>
          </a:p>
          <a:p>
            <a:pPr marL="457200" indent="-457200">
              <a:buAutoNum type="arabicPeriod"/>
            </a:pPr>
            <a:endParaRPr lang="en-GB" sz="2800">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sz="4800" dirty="0"/>
              <a:t>Number Exercise 1: Age Logger</a:t>
            </a:r>
          </a:p>
        </p:txBody>
      </p:sp>
    </p:spTree>
    <p:extLst>
      <p:ext uri="{BB962C8B-B14F-4D97-AF65-F5344CB8AC3E}">
        <p14:creationId xmlns:p14="http://schemas.microsoft.com/office/powerpoint/2010/main" val="347320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3ADD8B59-2ADE-41F7-9CC3-24499532164A}"/>
              </a:ext>
            </a:extLst>
          </p:cNvPr>
          <p:cNvSpPr/>
          <p:nvPr/>
        </p:nvSpPr>
        <p:spPr>
          <a:xfrm rot="21120000">
            <a:off x="6549225" y="439623"/>
            <a:ext cx="4605615" cy="1546411"/>
          </a:xfrm>
          <a:prstGeom prst="round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688369" y="2201117"/>
            <a:ext cx="4982966" cy="4340171"/>
          </a:xfrm>
          <a:noFill/>
          <a:ln>
            <a:noFill/>
          </a:ln>
        </p:spPr>
        <p:style>
          <a:lnRef idx="2">
            <a:schemeClr val="accent3">
              <a:shade val="50000"/>
            </a:schemeClr>
          </a:lnRef>
          <a:fillRef idx="1">
            <a:schemeClr val="accent3"/>
          </a:fillRef>
          <a:effectRef idx="0">
            <a:schemeClr val="accent3"/>
          </a:effectRef>
          <a:fontRef idx="minor">
            <a:schemeClr val="lt1"/>
          </a:fontRef>
        </p:style>
        <p:txBody>
          <a:bodyPr lIns="91440" tIns="45720" rIns="91440" bIns="45720" anchor="t"/>
          <a:lstStyle/>
          <a:p>
            <a:pPr marL="457200" indent="-457200">
              <a:buFont typeface="+mj-lt"/>
              <a:buAutoNum type="arabicPeriod"/>
            </a:pPr>
            <a:r>
              <a:rPr lang="en-GB" sz="2800">
                <a:cs typeface="Calibri"/>
              </a:rPr>
              <a:t>Define a variable </a:t>
            </a:r>
            <a:r>
              <a:rPr lang="en-GB" sz="2800" err="1">
                <a:cs typeface="Calibri"/>
              </a:rPr>
              <a:t>numberOfRabbits</a:t>
            </a:r>
            <a:r>
              <a:rPr lang="en-GB" sz="2800">
                <a:cs typeface="Calibri"/>
              </a:rPr>
              <a:t> as 2</a:t>
            </a:r>
          </a:p>
          <a:p>
            <a:pPr marL="457200" indent="-457200">
              <a:buAutoNum type="arabicPeriod"/>
            </a:pPr>
            <a:r>
              <a:rPr lang="en-GB" sz="2800">
                <a:cs typeface="Calibri"/>
              </a:rPr>
              <a:t>Set the variable to 3 * the previous number</a:t>
            </a:r>
          </a:p>
          <a:p>
            <a:pPr marL="457200" indent="-457200">
              <a:buAutoNum type="arabicPeriod"/>
            </a:pPr>
            <a:r>
              <a:rPr lang="en-GB" sz="2800">
                <a:cs typeface="Calibri"/>
              </a:rPr>
              <a:t>Console log the result</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sz="4000"/>
              <a:t>Number Exercise 2:</a:t>
            </a:r>
            <a:br>
              <a:rPr lang="en-GB" sz="4000"/>
            </a:br>
            <a:r>
              <a:rPr lang="en-GB" sz="4000"/>
              <a:t>So Many Rabbits</a:t>
            </a:r>
          </a:p>
        </p:txBody>
      </p:sp>
      <p:sp>
        <p:nvSpPr>
          <p:cNvPr id="2" name="Text Placeholder 1">
            <a:extLst>
              <a:ext uri="{FF2B5EF4-FFF2-40B4-BE49-F238E27FC236}">
                <a16:creationId xmlns:a16="http://schemas.microsoft.com/office/drawing/2014/main" id="{C265E2A2-28EE-4D04-B3A9-263A3A47FA22}"/>
              </a:ext>
            </a:extLst>
          </p:cNvPr>
          <p:cNvSpPr>
            <a:spLocks noGrp="1"/>
          </p:cNvSpPr>
          <p:nvPr>
            <p:ph type="body" sz="quarter" idx="11"/>
          </p:nvPr>
        </p:nvSpPr>
        <p:spPr>
          <a:xfrm>
            <a:off x="6833958" y="2295274"/>
            <a:ext cx="4955093" cy="3553027"/>
          </a:xfrm>
        </p:spPr>
        <p:txBody>
          <a:bodyPr lIns="91440" tIns="45720" rIns="91440" bIns="45720" anchor="t"/>
          <a:lstStyle/>
          <a:p>
            <a:pPr marL="457200" indent="-457200">
              <a:buClr>
                <a:schemeClr val="tx1">
                  <a:lumMod val="85000"/>
                  <a:lumOff val="15000"/>
                </a:schemeClr>
              </a:buClr>
              <a:buFont typeface="+mj-lt"/>
              <a:buAutoNum type="arabicPeriod"/>
            </a:pPr>
            <a:r>
              <a:rPr lang="en-GB" sz="2400">
                <a:cs typeface="Calibri"/>
              </a:rPr>
              <a:t>Assign a variable with a name </a:t>
            </a:r>
            <a:r>
              <a:rPr lang="en-GB" err="1">
                <a:cs typeface="Calibri"/>
              </a:rPr>
              <a:t>bodmasExample</a:t>
            </a:r>
            <a:r>
              <a:rPr lang="en-GB" sz="2400">
                <a:cs typeface="Calibri"/>
              </a:rPr>
              <a:t> to 3</a:t>
            </a:r>
          </a:p>
          <a:p>
            <a:pPr marL="457200" indent="-457200">
              <a:buClr>
                <a:schemeClr val="tx1">
                  <a:lumMod val="85000"/>
                  <a:lumOff val="15000"/>
                </a:schemeClr>
              </a:buClr>
              <a:buAutoNum type="arabicPeriod"/>
            </a:pPr>
            <a:r>
              <a:rPr lang="en-GB" sz="2400">
                <a:cs typeface="Calibri"/>
              </a:rPr>
              <a:t>Add 5 to the variable and divide the result by 6</a:t>
            </a:r>
          </a:p>
          <a:p>
            <a:pPr marL="457200" indent="-457200">
              <a:buClr>
                <a:schemeClr val="tx1">
                  <a:lumMod val="85000"/>
                  <a:lumOff val="15000"/>
                </a:schemeClr>
              </a:buClr>
              <a:buAutoNum type="arabicPeriod"/>
            </a:pPr>
            <a:r>
              <a:rPr lang="en-GB" sz="2400">
                <a:cs typeface="Calibri"/>
              </a:rPr>
              <a:t>Console.log the result</a:t>
            </a:r>
          </a:p>
          <a:p>
            <a:pPr marL="0" indent="0">
              <a:buNone/>
            </a:pPr>
            <a:endParaRPr lang="en-GB"/>
          </a:p>
        </p:txBody>
      </p:sp>
      <p:sp>
        <p:nvSpPr>
          <p:cNvPr id="9" name="Title 4">
            <a:extLst>
              <a:ext uri="{FF2B5EF4-FFF2-40B4-BE49-F238E27FC236}">
                <a16:creationId xmlns:a16="http://schemas.microsoft.com/office/drawing/2014/main" id="{6E9E4468-5B8F-4D84-8C44-9BEB8E2AF13A}"/>
              </a:ext>
            </a:extLst>
          </p:cNvPr>
          <p:cNvSpPr txBox="1">
            <a:spLocks/>
          </p:cNvSpPr>
          <p:nvPr/>
        </p:nvSpPr>
        <p:spPr>
          <a:xfrm>
            <a:off x="6794881" y="708917"/>
            <a:ext cx="4982965" cy="914400"/>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000" b="0" i="0" u="none" strike="noStrike" cap="none">
                <a:solidFill>
                  <a:schemeClr val="bg1"/>
                </a:solidFill>
                <a:latin typeface="+mn-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4000"/>
              <a:t>Number Exercise 3: BODMAS</a:t>
            </a:r>
            <a:endParaRPr lang="en-US"/>
          </a:p>
        </p:txBody>
      </p:sp>
    </p:spTree>
    <p:extLst>
      <p:ext uri="{BB962C8B-B14F-4D97-AF65-F5344CB8AC3E}">
        <p14:creationId xmlns:p14="http://schemas.microsoft.com/office/powerpoint/2010/main" val="20975664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chemeClr val="bg1"/>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2314109"/>
            <a:ext cx="8478838" cy="3287712"/>
          </a:xfrm>
          <a:noFill/>
          <a:ln>
            <a:noFill/>
          </a:ln>
        </p:spPr>
        <p:style>
          <a:lnRef idx="2">
            <a:schemeClr val="accent3">
              <a:shade val="50000"/>
            </a:schemeClr>
          </a:lnRef>
          <a:fillRef idx="1">
            <a:schemeClr val="accent3"/>
          </a:fillRef>
          <a:effectRef idx="0">
            <a:schemeClr val="accent3"/>
          </a:effectRef>
          <a:fontRef idx="minor">
            <a:schemeClr val="lt1"/>
          </a:fontRef>
        </p:style>
        <p:txBody>
          <a:bodyPr lIns="91440" tIns="45720" rIns="91440" bIns="45720" anchor="t"/>
          <a:lstStyle/>
          <a:p>
            <a:pPr>
              <a:buFont typeface="Calibri Light"/>
              <a:buAutoNum type="arabicPeriod"/>
            </a:pPr>
            <a:r>
              <a:rPr lang="en-GB" sz="2800">
                <a:cs typeface="Calibri"/>
              </a:rPr>
              <a:t>Use the maths objects to create a random integer between 1 and 6</a:t>
            </a:r>
          </a:p>
          <a:p>
            <a:r>
              <a:rPr lang="en-GB" sz="2800">
                <a:cs typeface="Calibri"/>
              </a:rPr>
              <a:t>Console.log your result</a:t>
            </a:r>
          </a:p>
          <a:p>
            <a:pPr marL="457200" indent="-457200">
              <a:buAutoNum type="arabicPeriod"/>
            </a:pPr>
            <a:endParaRPr lang="en-GB" sz="2800">
              <a:cs typeface="Calibri"/>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sz="4800"/>
              <a:t>Number Exercise 4: Random Number Generator</a:t>
            </a:r>
            <a:endParaRPr lang="en-GB" sz="4800">
              <a:solidFill>
                <a:schemeClr val="bg1"/>
              </a:solidFill>
            </a:endParaRPr>
          </a:p>
        </p:txBody>
      </p:sp>
    </p:spTree>
    <p:extLst>
      <p:ext uri="{BB962C8B-B14F-4D97-AF65-F5344CB8AC3E}">
        <p14:creationId xmlns:p14="http://schemas.microsoft.com/office/powerpoint/2010/main" val="6056073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a:t>A string is a JavaScript data type</a:t>
            </a:r>
          </a:p>
          <a:p>
            <a:r>
              <a:rPr lang="en-GB"/>
              <a:t>It’s use for text and is always contained within speech marks</a:t>
            </a:r>
          </a:p>
          <a:p>
            <a:r>
              <a:rPr lang="en-GB"/>
              <a:t>We can set a variable to a string like this:</a:t>
            </a:r>
          </a:p>
          <a:p>
            <a:r>
              <a:rPr lang="en-GB"/>
              <a:t>Let </a:t>
            </a:r>
            <a:r>
              <a:rPr lang="en-GB" err="1"/>
              <a:t>myName</a:t>
            </a:r>
            <a:r>
              <a:rPr lang="en-GB"/>
              <a:t> = “Adam”;</a:t>
            </a:r>
          </a:p>
          <a:p>
            <a:r>
              <a:rPr lang="en-GB"/>
              <a:t>Make sure you remember the speech marks otherwise JavaScript will think you are setting </a:t>
            </a:r>
            <a:r>
              <a:rPr lang="en-GB" err="1"/>
              <a:t>myName</a:t>
            </a:r>
            <a:r>
              <a:rPr lang="en-GB"/>
              <a:t> to another variable called Adam. If that variable does not exist, it will return an error</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a:lstStyle/>
          <a:p>
            <a:r>
              <a:rPr lang="en-GB">
                <a:latin typeface="+mn-lt"/>
              </a:rPr>
              <a:t>Data type 2: Strings</a:t>
            </a:r>
          </a:p>
        </p:txBody>
      </p:sp>
    </p:spTree>
    <p:extLst>
      <p:ext uri="{BB962C8B-B14F-4D97-AF65-F5344CB8AC3E}">
        <p14:creationId xmlns:p14="http://schemas.microsoft.com/office/powerpoint/2010/main" val="9226296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43AA06A-207A-4677-A53E-BB872D3386A6}"/>
              </a:ext>
            </a:extLst>
          </p:cNvPr>
          <p:cNvSpPr>
            <a:spLocks noGrp="1"/>
          </p:cNvSpPr>
          <p:nvPr>
            <p:ph type="body" sz="quarter" idx="10"/>
          </p:nvPr>
        </p:nvSpPr>
        <p:spPr>
          <a:xfrm>
            <a:off x="1892240" y="1798637"/>
            <a:ext cx="8478838" cy="3955391"/>
          </a:xfrm>
        </p:spPr>
        <p:txBody>
          <a:bodyPr/>
          <a:lstStyle/>
          <a:p>
            <a:pPr marL="342900" indent="-342900">
              <a:buAutoNum type="arabicPeriod"/>
            </a:pPr>
            <a:r>
              <a:rPr lang="en-US" sz="2400">
                <a:solidFill>
                  <a:schemeClr val="bg1"/>
                </a:solidFill>
                <a:latin typeface="Calibri"/>
              </a:rPr>
              <a:t>Defining a string</a:t>
            </a:r>
          </a:p>
          <a:p>
            <a:pPr marL="342900" indent="-342900">
              <a:buAutoNum type="arabicPeriod"/>
            </a:pPr>
            <a:r>
              <a:rPr lang="en-US" sz="2400">
                <a:solidFill>
                  <a:schemeClr val="bg1"/>
                </a:solidFill>
                <a:latin typeface="Calibri"/>
              </a:rPr>
              <a:t>Escaping</a:t>
            </a:r>
          </a:p>
          <a:p>
            <a:pPr marL="342900" indent="-342900">
              <a:buAutoNum type="arabicPeriod"/>
            </a:pPr>
            <a:r>
              <a:rPr lang="en-US" sz="2400">
                <a:solidFill>
                  <a:schemeClr val="bg1"/>
                </a:solidFill>
                <a:latin typeface="Calibri"/>
              </a:rPr>
              <a:t>String length</a:t>
            </a:r>
          </a:p>
          <a:p>
            <a:pPr marL="342900" indent="-342900">
              <a:buAutoNum type="arabicPeriod"/>
            </a:pPr>
            <a:r>
              <a:rPr lang="en-US" sz="2400">
                <a:solidFill>
                  <a:schemeClr val="bg1"/>
                </a:solidFill>
                <a:latin typeface="Calibri"/>
              </a:rPr>
              <a:t>Methods – to lower case  and to upper case</a:t>
            </a:r>
          </a:p>
          <a:p>
            <a:pPr marL="342900" indent="-342900">
              <a:buAutoNum type="arabicPeriod"/>
            </a:pPr>
            <a:r>
              <a:rPr lang="en-US" sz="2400">
                <a:solidFill>
                  <a:schemeClr val="bg1"/>
                </a:solidFill>
                <a:latin typeface="Calibri"/>
              </a:rPr>
              <a:t>Concatenation</a:t>
            </a:r>
          </a:p>
          <a:p>
            <a:pPr marL="342900" indent="-342900">
              <a:buAutoNum type="arabicPeriod"/>
            </a:pPr>
            <a:r>
              <a:rPr lang="en-US">
                <a:solidFill>
                  <a:schemeClr val="bg1"/>
                </a:solidFill>
                <a:latin typeface="Calibri"/>
              </a:rPr>
              <a:t>What </a:t>
            </a:r>
            <a:r>
              <a:rPr lang="en-US" sz="2400">
                <a:solidFill>
                  <a:schemeClr val="bg1"/>
                </a:solidFill>
                <a:latin typeface="Calibri"/>
              </a:rPr>
              <a:t>happens when you add a number and a string?</a:t>
            </a:r>
          </a:p>
          <a:p>
            <a:pPr marL="342900" indent="-342900">
              <a:buAutoNum type="arabicPeriod"/>
            </a:pPr>
            <a:r>
              <a:rPr lang="en-US" sz="2400">
                <a:solidFill>
                  <a:schemeClr val="bg1"/>
                </a:solidFill>
                <a:latin typeface="Calibri"/>
              </a:rPr>
              <a:t>Template literals</a:t>
            </a:r>
          </a:p>
          <a:p>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p:txBody>
          <a:bodyPr lIns="91440" tIns="45720" rIns="91440" bIns="45720" anchor="t"/>
          <a:lstStyle/>
          <a:p>
            <a:r>
              <a:rPr lang="en-US">
                <a:cs typeface="Calibri"/>
              </a:rPr>
              <a:t>Live Coding 103: Strings</a:t>
            </a:r>
          </a:p>
        </p:txBody>
      </p:sp>
    </p:spTree>
    <p:extLst>
      <p:ext uri="{BB962C8B-B14F-4D97-AF65-F5344CB8AC3E}">
        <p14:creationId xmlns:p14="http://schemas.microsoft.com/office/powerpoint/2010/main" val="14464431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317B1A2B-E7C2-4EF1-A2C4-12893399872F}"/>
              </a:ext>
            </a:extLst>
          </p:cNvPr>
          <p:cNvSpPr/>
          <p:nvPr/>
        </p:nvSpPr>
        <p:spPr>
          <a:xfrm rot="21120000">
            <a:off x="6753651" y="556977"/>
            <a:ext cx="4123764" cy="1580027"/>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688369" y="2346793"/>
            <a:ext cx="4982966" cy="4340171"/>
          </a:xfrm>
          <a:prstGeom prst="rect">
            <a:avLst/>
          </a:prstGeom>
          <a:noFill/>
          <a:ln>
            <a:noFill/>
          </a:ln>
        </p:spPr>
        <p:style>
          <a:lnRef idx="2">
            <a:schemeClr val="accent3">
              <a:shade val="50000"/>
            </a:schemeClr>
          </a:lnRef>
          <a:fillRef idx="1">
            <a:schemeClr val="accent3"/>
          </a:fillRef>
          <a:effectRef idx="0">
            <a:schemeClr val="accent3"/>
          </a:effectRef>
          <a:fontRef idx="minor">
            <a:schemeClr val="lt1"/>
          </a:fontRef>
        </p:style>
        <p:txBody>
          <a:bodyPr lIns="91440" tIns="45720" rIns="91440" bIns="45720" anchor="t"/>
          <a:lstStyle/>
          <a:p>
            <a:r>
              <a:rPr lang="en-GB" sz="2000">
                <a:cs typeface="Calibri"/>
              </a:rPr>
              <a:t>Define a variable </a:t>
            </a:r>
            <a:r>
              <a:rPr lang="en-GB" sz="2000" err="1">
                <a:cs typeface="Calibri"/>
              </a:rPr>
              <a:t>myCountry</a:t>
            </a:r>
            <a:r>
              <a:rPr lang="en-GB" sz="2000">
                <a:cs typeface="Calibri"/>
              </a:rPr>
              <a:t> and give it a value of your country</a:t>
            </a:r>
            <a:endParaRPr lang="en-US" sz="2000"/>
          </a:p>
          <a:p>
            <a:pPr marL="457200" indent="-457200">
              <a:buAutoNum type="arabicPeriod"/>
            </a:pPr>
            <a:r>
              <a:rPr lang="en-GB" sz="2000">
                <a:cs typeface="Calibri"/>
              </a:rPr>
              <a:t>Console log the variable</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prstGeom prst="rect">
            <a:avLst/>
          </a:prstGeom>
        </p:spPr>
        <p:txBody>
          <a:bodyPr lIns="91440" tIns="45720" rIns="91440" bIns="45720" anchor="t"/>
          <a:lstStyle/>
          <a:p>
            <a:r>
              <a:rPr lang="en-GB" sz="4000">
                <a:latin typeface="Calibri"/>
              </a:rPr>
              <a:t>String Exercise 1: Log your country</a:t>
            </a:r>
          </a:p>
        </p:txBody>
      </p:sp>
      <p:sp>
        <p:nvSpPr>
          <p:cNvPr id="4" name="Text Placeholder 5">
            <a:extLst>
              <a:ext uri="{FF2B5EF4-FFF2-40B4-BE49-F238E27FC236}">
                <a16:creationId xmlns:a16="http://schemas.microsoft.com/office/drawing/2014/main" id="{B27088D0-845E-4D9B-AE67-2D75F839248D}"/>
              </a:ext>
            </a:extLst>
          </p:cNvPr>
          <p:cNvSpPr txBox="1">
            <a:spLocks/>
          </p:cNvSpPr>
          <p:nvPr/>
        </p:nvSpPr>
        <p:spPr>
          <a:xfrm>
            <a:off x="6520667" y="2346793"/>
            <a:ext cx="5157716" cy="4883148"/>
          </a:xfrm>
          <a:prstGeom prst="rect">
            <a:avLst/>
          </a:prstGeom>
          <a:noFill/>
          <a:ln w="25400" cap="flat" cmpd="sng" algn="ctr">
            <a:noFill/>
            <a:prstDash val="solid"/>
          </a:ln>
        </p:spPr>
        <p:style>
          <a:lnRef idx="2">
            <a:schemeClr val="accent3">
              <a:shade val="50000"/>
            </a:schemeClr>
          </a:lnRef>
          <a:fillRef idx="1">
            <a:schemeClr val="accent3"/>
          </a:fillRef>
          <a:effectRef idx="0">
            <a:schemeClr val="accent3"/>
          </a:effectRef>
          <a:fontRef idx="minor">
            <a:schemeClr val="lt1"/>
          </a:fontRef>
        </p:style>
        <p:txBody>
          <a:bodyPr lIns="91440" tIns="45720" rIns="91440" bIns="45720" anchor="t"/>
          <a:lstStyle>
            <a:defPPr marR="0" lvl="0" algn="l" rtl="0">
              <a:lnSpc>
                <a:spcPct val="100000"/>
              </a:lnSpc>
              <a:spcBef>
                <a:spcPts val="0"/>
              </a:spcBef>
              <a:spcAft>
                <a:spcPts val="0"/>
              </a:spcAft>
            </a:defPPr>
            <a:lvl1pPr marL="342900" marR="0" lvl="0"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1pPr>
            <a:lvl2pPr marL="342900" marR="0" lvl="1"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2pPr>
            <a:lvl3pPr marL="342900" marR="0" lvl="2"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3pPr>
            <a:lvl4pPr marL="342900" marR="0" lvl="3"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4pPr>
            <a:lvl5pPr marL="342900" marR="0" lvl="4"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457200" indent="-457200">
              <a:buFont typeface="+mj-lt"/>
              <a:buAutoNum type="arabicPeriod"/>
            </a:pPr>
            <a:r>
              <a:rPr lang="en-GB" sz="2000">
                <a:solidFill>
                  <a:schemeClr val="tx1">
                    <a:lumMod val="85000"/>
                    <a:lumOff val="15000"/>
                  </a:schemeClr>
                </a:solidFill>
                <a:cs typeface="Calibri"/>
              </a:rPr>
              <a:t>Log the length of your country using the length property.</a:t>
            </a:r>
          </a:p>
          <a:p>
            <a:pPr marL="457200" indent="-457200">
              <a:buAutoNum type="arabicPeriod"/>
            </a:pPr>
            <a:endParaRPr lang="en-GB" sz="2000">
              <a:solidFill>
                <a:schemeClr val="tx1">
                  <a:lumMod val="85000"/>
                  <a:lumOff val="15000"/>
                </a:schemeClr>
              </a:solidFill>
              <a:cs typeface="Calibri"/>
            </a:endParaRPr>
          </a:p>
          <a:p>
            <a:pPr marL="457200" indent="-457200">
              <a:buAutoNum type="arabicPeriod"/>
            </a:pPr>
            <a:endParaRPr lang="en-GB" sz="2800">
              <a:solidFill>
                <a:schemeClr val="tx1">
                  <a:lumMod val="85000"/>
                  <a:lumOff val="15000"/>
                </a:schemeClr>
              </a:solidFill>
              <a:cs typeface="Calibri"/>
            </a:endParaRPr>
          </a:p>
        </p:txBody>
      </p:sp>
      <p:sp>
        <p:nvSpPr>
          <p:cNvPr id="7" name="Title 4">
            <a:extLst>
              <a:ext uri="{FF2B5EF4-FFF2-40B4-BE49-F238E27FC236}">
                <a16:creationId xmlns:a16="http://schemas.microsoft.com/office/drawing/2014/main" id="{684C8F51-FC0E-4FFC-9EC8-D7D92433A856}"/>
              </a:ext>
            </a:extLst>
          </p:cNvPr>
          <p:cNvSpPr txBox="1">
            <a:spLocks/>
          </p:cNvSpPr>
          <p:nvPr/>
        </p:nvSpPr>
        <p:spPr>
          <a:xfrm>
            <a:off x="6953060" y="708917"/>
            <a:ext cx="4550570" cy="914400"/>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0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4000">
                <a:solidFill>
                  <a:schemeClr val="bg1"/>
                </a:solidFill>
              </a:rPr>
              <a:t>String Exercise 2: String Length</a:t>
            </a:r>
          </a:p>
        </p:txBody>
      </p:sp>
    </p:spTree>
    <p:extLst>
      <p:ext uri="{BB962C8B-B14F-4D97-AF65-F5344CB8AC3E}">
        <p14:creationId xmlns:p14="http://schemas.microsoft.com/office/powerpoint/2010/main" val="1347391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g10855af059a_0_9"/>
          <p:cNvPicPr preferRelativeResize="0"/>
          <p:nvPr/>
        </p:nvPicPr>
        <p:blipFill rotWithShape="1">
          <a:blip r:embed="rId3">
            <a:alphaModFix/>
          </a:blip>
          <a:srcRect t="7907" b="7696"/>
          <a:stretch/>
        </p:blipFill>
        <p:spPr>
          <a:xfrm>
            <a:off x="0" y="0"/>
            <a:ext cx="12192000" cy="68579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7A3C9249-0133-4FAB-BA70-9686798B459F}"/>
              </a:ext>
            </a:extLst>
          </p:cNvPr>
          <p:cNvSpPr/>
          <p:nvPr/>
        </p:nvSpPr>
        <p:spPr>
          <a:xfrm rot="21120000">
            <a:off x="6753651" y="456124"/>
            <a:ext cx="4123764" cy="1580027"/>
          </a:xfrm>
          <a:prstGeom prst="round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688369" y="2178705"/>
            <a:ext cx="4982966" cy="3970377"/>
          </a:xfrm>
          <a:prstGeom prst="rect">
            <a:avLst/>
          </a:prstGeom>
          <a:noFill/>
          <a:ln>
            <a:noFill/>
          </a:ln>
        </p:spPr>
        <p:style>
          <a:lnRef idx="2">
            <a:schemeClr val="accent3">
              <a:shade val="50000"/>
            </a:schemeClr>
          </a:lnRef>
          <a:fillRef idx="1">
            <a:schemeClr val="accent3"/>
          </a:fillRef>
          <a:effectRef idx="0">
            <a:schemeClr val="accent3"/>
          </a:effectRef>
          <a:fontRef idx="minor">
            <a:schemeClr val="lt1"/>
          </a:fontRef>
        </p:style>
        <p:txBody>
          <a:bodyPr lIns="91440" tIns="45720" rIns="91440" bIns="45720" anchor="t"/>
          <a:lstStyle/>
          <a:p>
            <a:r>
              <a:rPr lang="en-GB" sz="2000">
                <a:cs typeface="Calibri"/>
              </a:rPr>
              <a:t>Define a variable </a:t>
            </a:r>
            <a:r>
              <a:rPr lang="en-GB" sz="2000" err="1">
                <a:cs typeface="Calibri"/>
              </a:rPr>
              <a:t>favouriteFood</a:t>
            </a:r>
            <a:r>
              <a:rPr lang="en-GB" sz="2000">
                <a:cs typeface="Calibri"/>
              </a:rPr>
              <a:t> and give it a value of your name</a:t>
            </a:r>
            <a:endParaRPr lang="en-US" sz="2000"/>
          </a:p>
          <a:p>
            <a:r>
              <a:rPr lang="en-GB" sz="2000">
                <a:cs typeface="Calibri"/>
              </a:rPr>
              <a:t>Use a method to change </a:t>
            </a:r>
            <a:r>
              <a:rPr lang="en-GB" sz="2000" err="1">
                <a:ea typeface="+mn-lt"/>
                <a:cs typeface="+mn-lt"/>
              </a:rPr>
              <a:t>favouriteFood</a:t>
            </a:r>
            <a:r>
              <a:rPr lang="en-GB" sz="2000">
                <a:ea typeface="+mn-lt"/>
                <a:cs typeface="+mn-lt"/>
              </a:rPr>
              <a:t> </a:t>
            </a:r>
            <a:r>
              <a:rPr lang="en-GB" sz="2000">
                <a:cs typeface="Calibri"/>
              </a:rPr>
              <a:t>to all upper case</a:t>
            </a:r>
          </a:p>
          <a:p>
            <a:r>
              <a:rPr lang="en-GB" sz="2000">
                <a:cs typeface="Calibri"/>
              </a:rPr>
              <a:t>Console log the result</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688370" y="708917"/>
            <a:ext cx="4982965" cy="1340223"/>
          </a:xfrm>
          <a:prstGeom prst="rect">
            <a:avLst/>
          </a:prstGeom>
        </p:spPr>
        <p:txBody>
          <a:bodyPr lIns="91440" tIns="45720" rIns="91440" bIns="45720" anchor="t"/>
          <a:lstStyle/>
          <a:p>
            <a:r>
              <a:rPr lang="en-GB" sz="4000">
                <a:latin typeface="Calibri"/>
              </a:rPr>
              <a:t>String Exercise 3: Upper Case</a:t>
            </a:r>
            <a:endParaRPr lang="en-US"/>
          </a:p>
        </p:txBody>
      </p:sp>
      <p:sp>
        <p:nvSpPr>
          <p:cNvPr id="4" name="Text Placeholder 5">
            <a:extLst>
              <a:ext uri="{FF2B5EF4-FFF2-40B4-BE49-F238E27FC236}">
                <a16:creationId xmlns:a16="http://schemas.microsoft.com/office/drawing/2014/main" id="{B27088D0-845E-4D9B-AE67-2D75F839248D}"/>
              </a:ext>
            </a:extLst>
          </p:cNvPr>
          <p:cNvSpPr txBox="1">
            <a:spLocks/>
          </p:cNvSpPr>
          <p:nvPr/>
        </p:nvSpPr>
        <p:spPr>
          <a:xfrm>
            <a:off x="6520667" y="2189911"/>
            <a:ext cx="5157716" cy="4502148"/>
          </a:xfrm>
          <a:prstGeom prst="rect">
            <a:avLst/>
          </a:prstGeom>
          <a:noFill/>
          <a:ln w="25400" cap="flat" cmpd="sng" algn="ctr">
            <a:noFill/>
            <a:prstDash val="solid"/>
          </a:ln>
        </p:spPr>
        <p:style>
          <a:lnRef idx="2">
            <a:schemeClr val="accent3">
              <a:shade val="50000"/>
            </a:schemeClr>
          </a:lnRef>
          <a:fillRef idx="1">
            <a:schemeClr val="accent3"/>
          </a:fillRef>
          <a:effectRef idx="0">
            <a:schemeClr val="accent3"/>
          </a:effectRef>
          <a:fontRef idx="minor">
            <a:schemeClr val="lt1"/>
          </a:fontRef>
        </p:style>
        <p:txBody>
          <a:bodyPr lIns="91440" tIns="45720" rIns="91440" bIns="45720" anchor="t"/>
          <a:lstStyle>
            <a:defPPr marR="0" lvl="0" algn="l" rtl="0">
              <a:lnSpc>
                <a:spcPct val="100000"/>
              </a:lnSpc>
              <a:spcBef>
                <a:spcPts val="0"/>
              </a:spcBef>
              <a:spcAft>
                <a:spcPts val="0"/>
              </a:spcAft>
            </a:defPPr>
            <a:lvl1pPr marL="342900" marR="0" lvl="0"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1pPr>
            <a:lvl2pPr marL="342900" marR="0" lvl="1"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2pPr>
            <a:lvl3pPr marL="342900" marR="0" lvl="2"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3pPr>
            <a:lvl4pPr marL="342900" marR="0" lvl="3"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4pPr>
            <a:lvl5pPr marL="342900" marR="0" lvl="4"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marL="457200" indent="-457200">
              <a:buAutoNum type="arabicPeriod"/>
            </a:pPr>
            <a:r>
              <a:rPr lang="en-GB" sz="2000">
                <a:solidFill>
                  <a:schemeClr val="tx1">
                    <a:lumMod val="85000"/>
                    <a:lumOff val="15000"/>
                  </a:schemeClr>
                </a:solidFill>
                <a:cs typeface="Calibri"/>
              </a:rPr>
              <a:t>Change </a:t>
            </a:r>
            <a:r>
              <a:rPr lang="en-GB" sz="2000" err="1">
                <a:solidFill>
                  <a:schemeClr val="tx1"/>
                </a:solidFill>
                <a:ea typeface="+mn-lt"/>
                <a:cs typeface="+mn-lt"/>
              </a:rPr>
              <a:t>favouriteFood</a:t>
            </a:r>
            <a:r>
              <a:rPr lang="en-GB" sz="2000">
                <a:solidFill>
                  <a:schemeClr val="tx1"/>
                </a:solidFill>
                <a:ea typeface="+mn-lt"/>
                <a:cs typeface="+mn-lt"/>
              </a:rPr>
              <a:t> </a:t>
            </a:r>
            <a:r>
              <a:rPr lang="en-GB" sz="2000">
                <a:solidFill>
                  <a:schemeClr val="tx1"/>
                </a:solidFill>
                <a:cs typeface="Calibri"/>
              </a:rPr>
              <a:t>back </a:t>
            </a:r>
            <a:r>
              <a:rPr lang="en-GB" sz="2000">
                <a:solidFill>
                  <a:schemeClr val="tx1">
                    <a:lumMod val="85000"/>
                    <a:lumOff val="15000"/>
                  </a:schemeClr>
                </a:solidFill>
                <a:cs typeface="Calibri"/>
              </a:rPr>
              <a:t>to all lower case using a method and console.log the result</a:t>
            </a:r>
            <a:endParaRPr lang="en-US">
              <a:solidFill>
                <a:schemeClr val="tx1">
                  <a:lumMod val="85000"/>
                  <a:lumOff val="15000"/>
                </a:schemeClr>
              </a:solidFill>
            </a:endParaRPr>
          </a:p>
          <a:p>
            <a:pPr marL="457200" indent="-457200">
              <a:buAutoNum type="arabicPeriod"/>
            </a:pPr>
            <a:endParaRPr lang="en-GB" sz="2800">
              <a:solidFill>
                <a:schemeClr val="tx1">
                  <a:lumMod val="85000"/>
                  <a:lumOff val="15000"/>
                </a:schemeClr>
              </a:solidFill>
              <a:cs typeface="Calibri"/>
            </a:endParaRPr>
          </a:p>
        </p:txBody>
      </p:sp>
      <p:sp>
        <p:nvSpPr>
          <p:cNvPr id="7" name="Title 4">
            <a:extLst>
              <a:ext uri="{FF2B5EF4-FFF2-40B4-BE49-F238E27FC236}">
                <a16:creationId xmlns:a16="http://schemas.microsoft.com/office/drawing/2014/main" id="{684C8F51-FC0E-4FFC-9EC8-D7D92433A856}"/>
              </a:ext>
            </a:extLst>
          </p:cNvPr>
          <p:cNvSpPr txBox="1">
            <a:spLocks/>
          </p:cNvSpPr>
          <p:nvPr/>
        </p:nvSpPr>
        <p:spPr>
          <a:xfrm>
            <a:off x="6953060" y="708917"/>
            <a:ext cx="4550570" cy="914400"/>
          </a:xfrm>
          <a:prstGeom prst="rect">
            <a:avLst/>
          </a:prstGeom>
        </p:spPr>
        <p:txBody>
          <a:bodyPr lIns="91440" tIns="45720" rIns="91440" bIns="45720" anchor="t"/>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0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GB" sz="4000">
                <a:solidFill>
                  <a:schemeClr val="bg1"/>
                </a:solidFill>
              </a:rPr>
              <a:t>String Exercise 4: Lower Case</a:t>
            </a:r>
          </a:p>
        </p:txBody>
      </p:sp>
    </p:spTree>
    <p:extLst>
      <p:ext uri="{BB962C8B-B14F-4D97-AF65-F5344CB8AC3E}">
        <p14:creationId xmlns:p14="http://schemas.microsoft.com/office/powerpoint/2010/main" val="26683059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667259"/>
            <a:ext cx="8478838" cy="3287712"/>
          </a:xfr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pPr marL="457200" indent="-457200">
              <a:buFont typeface="+mj-lt"/>
              <a:buAutoNum type="arabicPeriod"/>
            </a:pPr>
            <a:r>
              <a:rPr lang="en-GB"/>
              <a:t>Set your name as a variable​</a:t>
            </a:r>
          </a:p>
          <a:p>
            <a:pPr marL="457200" indent="-457200">
              <a:buFont typeface="+mj-lt"/>
              <a:buAutoNum type="arabicPeriod"/>
            </a:pPr>
            <a:r>
              <a:rPr lang="en-GB"/>
              <a:t>Set your age as a variable​</a:t>
            </a:r>
          </a:p>
          <a:p>
            <a:r>
              <a:rPr lang="en-GB"/>
              <a:t>Define a new variable, message using concatenation as “Hello my name is </a:t>
            </a:r>
            <a:r>
              <a:rPr lang="en-GB" b="1" err="1"/>
              <a:t>myN</a:t>
            </a:r>
            <a:r>
              <a:rPr lang="en-GB" b="1" i="1" err="1"/>
              <a:t>ame</a:t>
            </a:r>
            <a:r>
              <a:rPr lang="en-GB"/>
              <a:t> and I am </a:t>
            </a:r>
            <a:r>
              <a:rPr lang="en-GB" b="1" err="1"/>
              <a:t>myA</a:t>
            </a:r>
            <a:r>
              <a:rPr lang="en-GB" b="1" i="1" err="1"/>
              <a:t>ge</a:t>
            </a:r>
            <a:r>
              <a:rPr lang="en-GB"/>
              <a:t> years old” to the console using concatenation.​</a:t>
            </a:r>
          </a:p>
          <a:p>
            <a:pPr marL="457200" indent="-457200">
              <a:buFont typeface="+mj-lt"/>
              <a:buAutoNum type="arabicPeriod"/>
            </a:pPr>
            <a:r>
              <a:rPr lang="en-GB"/>
              <a:t>Try changing the variables and console logging</a:t>
            </a:r>
            <a:endParaRPr lang="en-GB">
              <a:cs typeface="Calibri"/>
            </a:endParaRPr>
          </a:p>
          <a:p>
            <a:r>
              <a:rPr lang="en-GB">
                <a:cs typeface="Calibri"/>
              </a:rPr>
              <a:t>Append the string "What is your name?" To the message variable</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String exercise 5: Concatenation</a:t>
            </a:r>
          </a:p>
        </p:txBody>
      </p:sp>
    </p:spTree>
    <p:extLst>
      <p:ext uri="{BB962C8B-B14F-4D97-AF65-F5344CB8AC3E}">
        <p14:creationId xmlns:p14="http://schemas.microsoft.com/office/powerpoint/2010/main" val="33695132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r>
              <a:rPr lang="en-GB">
                <a:cs typeface="Calibri"/>
              </a:rPr>
              <a:t>Define Variables </a:t>
            </a:r>
            <a:r>
              <a:rPr lang="en-GB" err="1">
                <a:cs typeface="Calibri"/>
              </a:rPr>
              <a:t>firstName</a:t>
            </a:r>
            <a:r>
              <a:rPr lang="en-GB">
                <a:cs typeface="Calibri"/>
              </a:rPr>
              <a:t> and </a:t>
            </a:r>
            <a:r>
              <a:rPr lang="en-GB" err="1">
                <a:cs typeface="Calibri"/>
              </a:rPr>
              <a:t>lastName</a:t>
            </a:r>
            <a:endParaRPr lang="en-GB">
              <a:cs typeface="Calibri"/>
            </a:endParaRPr>
          </a:p>
          <a:p>
            <a:r>
              <a:rPr lang="en-GB">
                <a:cs typeface="Calibri"/>
              </a:rPr>
              <a:t>Use template literals to log the names with a space in between</a:t>
            </a:r>
          </a:p>
          <a:p>
            <a:r>
              <a:rPr lang="en-GB">
                <a:cs typeface="Calibri"/>
              </a:rPr>
              <a:t>Use a template literals to log a welcome message with a line break:</a:t>
            </a:r>
          </a:p>
          <a:p>
            <a:pPr marL="0" indent="0">
              <a:buNone/>
            </a:pPr>
            <a:r>
              <a:rPr lang="en-GB">
                <a:cs typeface="Calibri"/>
              </a:rPr>
              <a:t>`Welcome </a:t>
            </a:r>
            <a:r>
              <a:rPr lang="en-GB" err="1">
                <a:cs typeface="Calibri"/>
              </a:rPr>
              <a:t>firstName</a:t>
            </a:r>
            <a:r>
              <a:rPr lang="en-GB">
                <a:cs typeface="Calibri"/>
              </a:rPr>
              <a:t> </a:t>
            </a:r>
            <a:r>
              <a:rPr lang="en-GB" err="1">
                <a:cs typeface="Calibri"/>
              </a:rPr>
              <a:t>lastName</a:t>
            </a:r>
            <a:r>
              <a:rPr lang="en-GB">
                <a:cs typeface="Calibri"/>
              </a:rPr>
              <a:t>, </a:t>
            </a:r>
          </a:p>
          <a:p>
            <a:pPr marL="0" indent="0">
              <a:buNone/>
            </a:pPr>
            <a:r>
              <a:rPr lang="en-GB">
                <a:cs typeface="Calibri"/>
              </a:rPr>
              <a:t>How can I help you?`</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ea typeface="+mn-lt"/>
                <a:cs typeface="+mn-lt"/>
              </a:rPr>
              <a:t>String exercise 6: Template Literals</a:t>
            </a:r>
            <a:endParaRPr lang="en-GB"/>
          </a:p>
        </p:txBody>
      </p:sp>
    </p:spTree>
    <p:extLst>
      <p:ext uri="{BB962C8B-B14F-4D97-AF65-F5344CB8AC3E}">
        <p14:creationId xmlns:p14="http://schemas.microsoft.com/office/powerpoint/2010/main" val="17086020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43AA06A-207A-4677-A53E-BB872D3386A6}"/>
              </a:ext>
            </a:extLst>
          </p:cNvPr>
          <p:cNvSpPr>
            <a:spLocks noGrp="1"/>
          </p:cNvSpPr>
          <p:nvPr>
            <p:ph type="body" sz="quarter" idx="10"/>
          </p:nvPr>
        </p:nvSpPr>
        <p:spPr>
          <a:xfrm>
            <a:off x="1892240" y="1798637"/>
            <a:ext cx="8478838" cy="3955391"/>
          </a:xfrm>
        </p:spPr>
        <p:txBody>
          <a:bodyPr lIns="91440" tIns="45720" rIns="91440" bIns="45720" anchor="t"/>
          <a:lstStyle/>
          <a:p>
            <a:pPr marL="342900" indent="-342900"/>
            <a:r>
              <a:rPr lang="en-US">
                <a:solidFill>
                  <a:schemeClr val="bg1"/>
                </a:solidFill>
                <a:latin typeface="Calibri"/>
              </a:rPr>
              <a:t>String methods</a:t>
            </a:r>
            <a:endParaRPr lang="en-US" sz="2400">
              <a:solidFill>
                <a:schemeClr val="bg1"/>
              </a:solidFill>
              <a:latin typeface="Calibri"/>
            </a:endParaRPr>
          </a:p>
          <a:p>
            <a:pPr marL="342900" indent="-342900">
              <a:buAutoNum type="arabicPeriod"/>
            </a:pPr>
            <a:r>
              <a:rPr lang="en-US">
                <a:solidFill>
                  <a:schemeClr val="bg1"/>
                </a:solidFill>
                <a:latin typeface="Calibri"/>
              </a:rPr>
              <a:t>Includes</a:t>
            </a:r>
            <a:endParaRPr lang="en-US" sz="2400">
              <a:solidFill>
                <a:schemeClr val="bg1"/>
              </a:solidFill>
              <a:latin typeface="Calibri"/>
            </a:endParaRPr>
          </a:p>
          <a:p>
            <a:pPr marL="342900" indent="-342900"/>
            <a:r>
              <a:rPr lang="en-US">
                <a:solidFill>
                  <a:schemeClr val="bg1"/>
                </a:solidFill>
                <a:latin typeface="Calibri"/>
              </a:rPr>
              <a:t>Replace</a:t>
            </a:r>
            <a:endParaRPr lang="en-US" sz="2400">
              <a:solidFill>
                <a:schemeClr val="bg1"/>
              </a:solidFill>
              <a:latin typeface="Calibri"/>
            </a:endParaRPr>
          </a:p>
          <a:p>
            <a:pPr marL="342900" indent="-342900">
              <a:buFont typeface="Calibri Light"/>
              <a:buAutoNum type="arabicPeriod"/>
            </a:pPr>
            <a:endParaRPr lang="en-US" sz="2400">
              <a:solidFill>
                <a:schemeClr val="bg1"/>
              </a:solidFill>
              <a:latin typeface="Calibri"/>
            </a:endParaRPr>
          </a:p>
          <a:p>
            <a:pPr>
              <a:buAutoNum type="arabicPeriod"/>
            </a:pPr>
            <a:endParaRPr lang="en-GB" sz="2400">
              <a:latin typeface="Calibri"/>
            </a:endParaRP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p:txBody>
          <a:bodyPr lIns="91440" tIns="45720" rIns="91440" bIns="45720" anchor="t"/>
          <a:lstStyle/>
          <a:p>
            <a:r>
              <a:rPr lang="en-US">
                <a:cs typeface="Calibri"/>
              </a:rPr>
              <a:t>Live Coding 104: Strings II</a:t>
            </a:r>
          </a:p>
        </p:txBody>
      </p:sp>
    </p:spTree>
    <p:extLst>
      <p:ext uri="{BB962C8B-B14F-4D97-AF65-F5344CB8AC3E}">
        <p14:creationId xmlns:p14="http://schemas.microsoft.com/office/powerpoint/2010/main" val="23605202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2064768" y="1712374"/>
            <a:ext cx="8478838" cy="4246562"/>
          </a:xfrm>
        </p:spPr>
        <p:txBody>
          <a:bodyPr lIns="91440" tIns="45720" rIns="91440" bIns="45720" anchor="t"/>
          <a:lstStyle/>
          <a:p>
            <a:r>
              <a:rPr lang="en-GB"/>
              <a:t>Create a function called </a:t>
            </a:r>
            <a:r>
              <a:rPr lang="en-GB" err="1"/>
              <a:t>findAndReplace</a:t>
            </a:r>
            <a:r>
              <a:rPr lang="en-GB"/>
              <a:t>. It should take in three parameters. A string of text to search, a string to find and another string to replace it with.</a:t>
            </a:r>
            <a:endParaRPr lang="en-US"/>
          </a:p>
          <a:p>
            <a:r>
              <a:rPr lang="en-GB"/>
              <a:t>The function should return a new string of text with all the instances of the word searched for replaced with the new word.</a:t>
            </a:r>
          </a:p>
          <a:p>
            <a:pPr>
              <a:buAutoNum type="arabicPeriod"/>
            </a:pPr>
            <a:endParaRPr lang="en-GB"/>
          </a:p>
          <a:p>
            <a:pPr marL="0" indent="0">
              <a:buNone/>
            </a:pPr>
            <a:r>
              <a:rPr lang="en-GB"/>
              <a:t>For example: </a:t>
            </a:r>
            <a:r>
              <a:rPr lang="en-GB" err="1">
                <a:ea typeface="+mn-lt"/>
                <a:cs typeface="+mn-lt"/>
              </a:rPr>
              <a:t>findAndReplace</a:t>
            </a:r>
            <a:r>
              <a:rPr lang="en-GB">
                <a:cs typeface="Calibri"/>
              </a:rPr>
              <a:t>(</a:t>
            </a:r>
            <a:r>
              <a:rPr lang="en-GB"/>
              <a:t>"Hi, how are you?", "Hi", "Hello") should return: "Hello, how are you?"</a:t>
            </a:r>
          </a:p>
          <a:p>
            <a:pPr>
              <a:buFont typeface="Calibri Light"/>
              <a:buAutoNum type="arabicPeriod"/>
            </a:pPr>
            <a:endParaRPr lang="en-GB"/>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Strings II exercise: Find and Replace</a:t>
            </a:r>
            <a:endParaRPr lang="en-GB">
              <a:latin typeface="+mn-lt"/>
            </a:endParaRPr>
          </a:p>
        </p:txBody>
      </p:sp>
    </p:spTree>
    <p:extLst>
      <p:ext uri="{BB962C8B-B14F-4D97-AF65-F5344CB8AC3E}">
        <p14:creationId xmlns:p14="http://schemas.microsoft.com/office/powerpoint/2010/main" val="1241196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3" name="Google Shape;103;g1087a3117a6_0_117"/>
          <p:cNvSpPr/>
          <p:nvPr/>
        </p:nvSpPr>
        <p:spPr>
          <a:xfrm>
            <a:off x="10371078" y="5941537"/>
            <a:ext cx="1443300" cy="6588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a:t>Either true or false</a:t>
            </a:r>
          </a:p>
          <a:p>
            <a:r>
              <a:rPr lang="en-GB"/>
              <a:t>Only two possible values which are reserved values in </a:t>
            </a:r>
            <a:r>
              <a:rPr lang="en-GB" err="1"/>
              <a:t>Javascript</a:t>
            </a:r>
            <a:endParaRPr lang="en-GB"/>
          </a:p>
          <a:p>
            <a:r>
              <a:rPr lang="en-GB"/>
              <a:t>Unlike strings you don't need quotes</a:t>
            </a:r>
          </a:p>
          <a:p>
            <a:endParaRPr lang="en-GB"/>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latin typeface="+mn-lt"/>
              </a:rPr>
              <a:t>Data type </a:t>
            </a:r>
            <a:r>
              <a:rPr lang="en-GB"/>
              <a:t>3</a:t>
            </a:r>
            <a:r>
              <a:rPr lang="en-GB">
                <a:latin typeface="+mn-lt"/>
              </a:rPr>
              <a:t>: </a:t>
            </a:r>
            <a:r>
              <a:rPr lang="en-GB"/>
              <a:t>Booleans</a:t>
            </a:r>
            <a:endParaRPr lang="en-GB">
              <a:latin typeface="+mn-lt"/>
            </a:endParaRPr>
          </a:p>
        </p:txBody>
      </p:sp>
    </p:spTree>
    <p:extLst>
      <p:ext uri="{BB962C8B-B14F-4D97-AF65-F5344CB8AC3E}">
        <p14:creationId xmlns:p14="http://schemas.microsoft.com/office/powerpoint/2010/main" val="32087861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pic>
        <p:nvPicPr>
          <p:cNvPr id="2" name="Picture 2" descr="Diagram&#10;&#10;Description automatically generated">
            <a:extLst>
              <a:ext uri="{FF2B5EF4-FFF2-40B4-BE49-F238E27FC236}">
                <a16:creationId xmlns:a16="http://schemas.microsoft.com/office/drawing/2014/main" id="{54F5C2B1-B77C-42BE-9E1E-0930EB1441AE}"/>
              </a:ext>
            </a:extLst>
          </p:cNvPr>
          <p:cNvPicPr>
            <a:picLocks noChangeAspect="1"/>
          </p:cNvPicPr>
          <p:nvPr/>
        </p:nvPicPr>
        <p:blipFill>
          <a:blip r:embed="rId3"/>
          <a:stretch>
            <a:fillRect/>
          </a:stretch>
        </p:blipFill>
        <p:spPr>
          <a:xfrm>
            <a:off x="3458136" y="68444"/>
            <a:ext cx="4636992" cy="6810761"/>
          </a:xfrm>
          <a:prstGeom prst="rect">
            <a:avLst/>
          </a:prstGeom>
        </p:spPr>
      </p:pic>
    </p:spTree>
    <p:extLst>
      <p:ext uri="{BB962C8B-B14F-4D97-AF65-F5344CB8AC3E}">
        <p14:creationId xmlns:p14="http://schemas.microsoft.com/office/powerpoint/2010/main" val="4320618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8B954A0-0951-4516-96F5-4944F2CAFB8C}"/>
              </a:ext>
            </a:extLst>
          </p:cNvPr>
          <p:cNvSpPr>
            <a:spLocks noGrp="1"/>
          </p:cNvSpPr>
          <p:nvPr>
            <p:ph type="body" sz="quarter" idx="10"/>
          </p:nvPr>
        </p:nvSpPr>
        <p:spPr>
          <a:xfrm>
            <a:off x="1892240" y="2534619"/>
            <a:ext cx="8478838" cy="4167264"/>
          </a:xfrm>
        </p:spPr>
        <p:txBody>
          <a:bodyPr/>
          <a:lstStyle/>
          <a:p>
            <a:pPr marL="342900" indent="-342900">
              <a:buAutoNum type="arabicPeriod"/>
            </a:pPr>
            <a:r>
              <a:rPr lang="en-US" sz="2400">
                <a:latin typeface="Calibri"/>
              </a:rPr>
              <a:t>Booleans</a:t>
            </a:r>
          </a:p>
          <a:p>
            <a:pPr marL="342900" indent="-342900">
              <a:buAutoNum type="arabicPeriod"/>
            </a:pPr>
            <a:r>
              <a:rPr lang="en-US" sz="2400">
                <a:latin typeface="Calibri"/>
              </a:rPr>
              <a:t>Comparison operators &gt;, &lt;, &gt;=, &lt;= </a:t>
            </a:r>
          </a:p>
          <a:p>
            <a:pPr marL="342900" indent="-342900">
              <a:buAutoNum type="arabicPeriod"/>
            </a:pPr>
            <a:r>
              <a:rPr lang="en-US" sz="2400">
                <a:latin typeface="Calibri"/>
              </a:rPr>
              <a:t>Equality operators ===, !==. Use === instead of ==</a:t>
            </a:r>
          </a:p>
          <a:p>
            <a:pPr marL="342900" indent="-342900">
              <a:buAutoNum type="arabicPeriod"/>
            </a:pPr>
            <a:r>
              <a:rPr lang="en-US" sz="2400">
                <a:latin typeface="Calibri"/>
              </a:rPr>
              <a:t>If statements</a:t>
            </a:r>
          </a:p>
          <a:p>
            <a:pPr marL="342900" indent="-342900">
              <a:buAutoNum type="arabicPeriod"/>
            </a:pPr>
            <a:r>
              <a:rPr lang="en-US" sz="2400">
                <a:latin typeface="Calibri"/>
              </a:rPr>
              <a:t>Else</a:t>
            </a:r>
          </a:p>
          <a:p>
            <a:pPr marL="342900" indent="-342900">
              <a:buAutoNum type="arabicPeriod"/>
            </a:pPr>
            <a:r>
              <a:rPr lang="en-US" sz="2400">
                <a:latin typeface="Calibri"/>
              </a:rPr>
              <a:t>Else if</a:t>
            </a:r>
          </a:p>
          <a:p>
            <a:pPr marL="342900" indent="-342900">
              <a:buAutoNum type="arabicPeriod"/>
            </a:pPr>
            <a:r>
              <a:rPr lang="en-US">
                <a:latin typeface="Calibri"/>
              </a:rPr>
              <a:t>Switch - optional</a:t>
            </a:r>
            <a:endParaRPr lang="en-US" sz="2400">
              <a:latin typeface="Calibri"/>
            </a:endParaRPr>
          </a:p>
          <a:p>
            <a:pPr marL="0" indent="0">
              <a:buNone/>
            </a:pPr>
            <a:endParaRPr lang="en-GB"/>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a:xfrm>
            <a:off x="1892240" y="698643"/>
            <a:ext cx="9415097" cy="914400"/>
          </a:xfrm>
        </p:spPr>
        <p:txBody>
          <a:bodyPr lIns="91440" tIns="45720" rIns="91440" bIns="45720" anchor="t"/>
          <a:lstStyle/>
          <a:p>
            <a:r>
              <a:rPr lang="en-US">
                <a:cs typeface="Calibri"/>
              </a:rPr>
              <a:t>Live Coding 105: Booleans, comparisons and if statements</a:t>
            </a:r>
          </a:p>
        </p:txBody>
      </p:sp>
    </p:spTree>
    <p:extLst>
      <p:ext uri="{BB962C8B-B14F-4D97-AF65-F5344CB8AC3E}">
        <p14:creationId xmlns:p14="http://schemas.microsoft.com/office/powerpoint/2010/main" val="8880074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56581" y="2628955"/>
            <a:ext cx="8478838" cy="3287712"/>
          </a:xfrm>
        </p:spPr>
        <p:txBody>
          <a:bodyPr lIns="91440" tIns="45720" rIns="91440" bIns="45720" anchor="t"/>
          <a:lstStyle/>
          <a:p>
            <a:r>
              <a:rPr lang="en-GB"/>
              <a:t>Create a variable, password</a:t>
            </a:r>
          </a:p>
          <a:p>
            <a:r>
              <a:rPr lang="en-GB"/>
              <a:t>Write an if statement which console logs true if the password is over 7 character or false otherwise.</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Control Flow Exercise 1: Password Check</a:t>
            </a:r>
            <a:endParaRPr lang="en-GB">
              <a:latin typeface="+mn-lt"/>
            </a:endParaRPr>
          </a:p>
        </p:txBody>
      </p:sp>
    </p:spTree>
    <p:extLst>
      <p:ext uri="{BB962C8B-B14F-4D97-AF65-F5344CB8AC3E}">
        <p14:creationId xmlns:p14="http://schemas.microsoft.com/office/powerpoint/2010/main" val="7546250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pPr marL="457200" indent="-457200">
              <a:buAutoNum type="arabicPeriod"/>
            </a:pPr>
            <a:r>
              <a:rPr lang="en-GB"/>
              <a:t>To go on the Super </a:t>
            </a:r>
            <a:r>
              <a:rPr lang="en-GB" err="1"/>
              <a:t>Dooper</a:t>
            </a:r>
            <a:r>
              <a:rPr lang="en-GB"/>
              <a:t> Looper roller coaster you have to be equal or above 150cm</a:t>
            </a:r>
          </a:p>
          <a:p>
            <a:r>
              <a:rPr lang="en-GB"/>
              <a:t>Use an if/else statement to log "You can go on the ride" if the variable height is equal or above 150 or "Sorry you are not tall enough" height is below 150</a:t>
            </a:r>
          </a:p>
          <a:p>
            <a:r>
              <a:rPr lang="en-GB"/>
              <a:t>Modify your if statement so that if height is not a number the message "Please enter a number" is logged to the console</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Control Flow Exercise 2: Height Test</a:t>
            </a:r>
            <a:endParaRPr lang="en-GB">
              <a:latin typeface="+mn-lt"/>
            </a:endParaRPr>
          </a:p>
        </p:txBody>
      </p:sp>
    </p:spTree>
    <p:extLst>
      <p:ext uri="{BB962C8B-B14F-4D97-AF65-F5344CB8AC3E}">
        <p14:creationId xmlns:p14="http://schemas.microsoft.com/office/powerpoint/2010/main" val="4040370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9" name="Text Placeholder 8">
            <a:extLst>
              <a:ext uri="{FF2B5EF4-FFF2-40B4-BE49-F238E27FC236}">
                <a16:creationId xmlns:a16="http://schemas.microsoft.com/office/drawing/2014/main" id="{2C8716AC-2167-4A6C-B2A3-B3B2FF1E6DBB}"/>
              </a:ext>
            </a:extLst>
          </p:cNvPr>
          <p:cNvSpPr>
            <a:spLocks noGrp="1"/>
          </p:cNvSpPr>
          <p:nvPr>
            <p:ph type="body" sz="quarter" idx="10"/>
          </p:nvPr>
        </p:nvSpPr>
        <p:spPr/>
        <p:txBody>
          <a:bodyPr lIns="91440" tIns="45720" rIns="91440" bIns="45720" anchor="t"/>
          <a:lstStyle/>
          <a:p>
            <a:r>
              <a:rPr lang="en-GB" sz="2800"/>
              <a:t>A scripted language</a:t>
            </a:r>
          </a:p>
          <a:p>
            <a:r>
              <a:rPr lang="en-GB" sz="2800"/>
              <a:t>The language of the browser</a:t>
            </a:r>
          </a:p>
          <a:p>
            <a:r>
              <a:rPr lang="en-GB" sz="2800"/>
              <a:t>A high level language</a:t>
            </a:r>
          </a:p>
          <a:p>
            <a:r>
              <a:rPr lang="en-GB" sz="2800"/>
              <a:t>Not Java!</a:t>
            </a:r>
          </a:p>
        </p:txBody>
      </p:sp>
      <p:sp>
        <p:nvSpPr>
          <p:cNvPr id="8" name="Title 7">
            <a:extLst>
              <a:ext uri="{FF2B5EF4-FFF2-40B4-BE49-F238E27FC236}">
                <a16:creationId xmlns:a16="http://schemas.microsoft.com/office/drawing/2014/main" id="{7674CEBC-653B-49CD-8BD4-81BCDAAE7367}"/>
              </a:ext>
            </a:extLst>
          </p:cNvPr>
          <p:cNvSpPr>
            <a:spLocks noGrp="1"/>
          </p:cNvSpPr>
          <p:nvPr>
            <p:ph type="title"/>
          </p:nvPr>
        </p:nvSpPr>
        <p:spPr/>
        <p:txBody>
          <a:bodyPr/>
          <a:lstStyle/>
          <a:p>
            <a:r>
              <a:rPr lang="en-GB"/>
              <a:t>What is JavaScript?</a:t>
            </a:r>
          </a:p>
        </p:txBody>
      </p:sp>
      <p:pic>
        <p:nvPicPr>
          <p:cNvPr id="2" name="Picture 2" descr="Logo&#10;&#10;Description automatically generated">
            <a:extLst>
              <a:ext uri="{FF2B5EF4-FFF2-40B4-BE49-F238E27FC236}">
                <a16:creationId xmlns:a16="http://schemas.microsoft.com/office/drawing/2014/main" id="{8D5C64D0-31F8-434C-BB12-7A2ECC6259D6}"/>
              </a:ext>
            </a:extLst>
          </p:cNvPr>
          <p:cNvPicPr>
            <a:picLocks noChangeAspect="1"/>
          </p:cNvPicPr>
          <p:nvPr/>
        </p:nvPicPr>
        <p:blipFill>
          <a:blip r:embed="rId3"/>
          <a:stretch>
            <a:fillRect/>
          </a:stretch>
        </p:blipFill>
        <p:spPr>
          <a:xfrm>
            <a:off x="8857281" y="1613968"/>
            <a:ext cx="2743200" cy="2751826"/>
          </a:xfrm>
          <a:prstGeom prst="rect">
            <a:avLst/>
          </a:prstGeom>
        </p:spPr>
      </p:pic>
    </p:spTree>
    <p:extLst>
      <p:ext uri="{BB962C8B-B14F-4D97-AF65-F5344CB8AC3E}">
        <p14:creationId xmlns:p14="http://schemas.microsoft.com/office/powerpoint/2010/main" val="36873606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529697"/>
            <a:ext cx="8478838" cy="4934976"/>
          </a:xfrm>
        </p:spPr>
        <p:txBody>
          <a:bodyPr lIns="91440" tIns="45720" rIns="91440" bIns="45720" anchor="t"/>
          <a:lstStyle/>
          <a:p>
            <a:pPr marL="0" indent="0">
              <a:lnSpc>
                <a:spcPct val="114999"/>
              </a:lnSpc>
              <a:spcAft>
                <a:spcPts val="0"/>
              </a:spcAft>
              <a:buNone/>
            </a:pPr>
            <a:r>
              <a:rPr lang="en-GB" sz="2000">
                <a:solidFill>
                  <a:schemeClr val="bg1">
                    <a:lumMod val="95000"/>
                  </a:schemeClr>
                </a:solidFill>
                <a:cs typeface="Calibri"/>
              </a:rPr>
              <a:t>In the game Dice Prize, you throw two dice:</a:t>
            </a:r>
            <a:endParaRPr lang="en-US" sz="2000">
              <a:solidFill>
                <a:schemeClr val="bg1">
                  <a:lumMod val="95000"/>
                </a:schemeClr>
              </a:solidFill>
              <a:cs typeface="Calibri"/>
            </a:endParaRPr>
          </a:p>
          <a:p>
            <a:pPr marL="342900" indent="-342900">
              <a:lnSpc>
                <a:spcPct val="114999"/>
              </a:lnSpc>
              <a:spcAft>
                <a:spcPts val="0"/>
              </a:spcAft>
              <a:buFont typeface="Arial"/>
              <a:buChar char="•"/>
            </a:pPr>
            <a:r>
              <a:rPr lang="en-GB" sz="2000">
                <a:solidFill>
                  <a:schemeClr val="bg1">
                    <a:lumMod val="95000"/>
                  </a:schemeClr>
                </a:solidFill>
                <a:cs typeface="Calibri"/>
              </a:rPr>
              <a:t>If you throw two sixes you win a top prize: a bear</a:t>
            </a:r>
            <a:endParaRPr lang="en-US" sz="2000">
              <a:solidFill>
                <a:schemeClr val="bg1">
                  <a:lumMod val="95000"/>
                </a:schemeClr>
              </a:solidFill>
              <a:cs typeface="Calibri"/>
            </a:endParaRPr>
          </a:p>
          <a:p>
            <a:pPr marL="342900" indent="-342900">
              <a:lnSpc>
                <a:spcPct val="114999"/>
              </a:lnSpc>
              <a:spcAft>
                <a:spcPts val="0"/>
              </a:spcAft>
              <a:buFont typeface="Arial"/>
              <a:buChar char="•"/>
            </a:pPr>
            <a:r>
              <a:rPr lang="en-GB" sz="2000">
                <a:solidFill>
                  <a:schemeClr val="bg1">
                    <a:lumMod val="95000"/>
                  </a:schemeClr>
                </a:solidFill>
                <a:cs typeface="Calibri"/>
              </a:rPr>
              <a:t>If you throw a double number, other than a six, you win three free throws</a:t>
            </a:r>
            <a:endParaRPr lang="en-US" sz="2000">
              <a:solidFill>
                <a:schemeClr val="bg1">
                  <a:lumMod val="95000"/>
                </a:schemeClr>
              </a:solidFill>
              <a:cs typeface="Calibri"/>
            </a:endParaRPr>
          </a:p>
          <a:p>
            <a:pPr marL="342900" indent="-342900">
              <a:lnSpc>
                <a:spcPct val="114999"/>
              </a:lnSpc>
              <a:spcAft>
                <a:spcPts val="0"/>
              </a:spcAft>
              <a:buFont typeface="Arial"/>
              <a:buChar char="•"/>
            </a:pPr>
            <a:r>
              <a:rPr lang="en-GB" sz="2000">
                <a:solidFill>
                  <a:schemeClr val="bg1">
                    <a:lumMod val="95000"/>
                  </a:schemeClr>
                </a:solidFill>
                <a:cs typeface="Calibri"/>
              </a:rPr>
              <a:t>If you throw an even number, you win one free throw</a:t>
            </a:r>
            <a:endParaRPr lang="en-US" sz="2000">
              <a:solidFill>
                <a:schemeClr val="bg1">
                  <a:lumMod val="95000"/>
                </a:schemeClr>
              </a:solidFill>
              <a:ea typeface="+mn-lt"/>
              <a:cs typeface="+mn-lt"/>
            </a:endParaRPr>
          </a:p>
          <a:p>
            <a:pPr marL="342900" indent="-342900">
              <a:lnSpc>
                <a:spcPct val="114999"/>
              </a:lnSpc>
              <a:spcAft>
                <a:spcPts val="0"/>
              </a:spcAft>
              <a:buFont typeface="Arial"/>
              <a:buChar char="•"/>
            </a:pPr>
            <a:r>
              <a:rPr lang="en-GB" sz="2000">
                <a:solidFill>
                  <a:schemeClr val="bg1">
                    <a:lumMod val="95000"/>
                  </a:schemeClr>
                </a:solidFill>
                <a:ea typeface="+mn-lt"/>
                <a:cs typeface="+mn-lt"/>
              </a:rPr>
              <a:t>If you throw any other combination, you lose the game</a:t>
            </a:r>
          </a:p>
          <a:p>
            <a:pPr marL="0" indent="0">
              <a:lnSpc>
                <a:spcPct val="114999"/>
              </a:lnSpc>
              <a:spcBef>
                <a:spcPts val="300"/>
              </a:spcBef>
              <a:spcAft>
                <a:spcPts val="0"/>
              </a:spcAft>
              <a:buNone/>
            </a:pPr>
            <a:endParaRPr lang="en-US" sz="2000">
              <a:solidFill>
                <a:schemeClr val="bg1">
                  <a:lumMod val="95000"/>
                </a:schemeClr>
              </a:solidFill>
              <a:cs typeface="Calibri"/>
            </a:endParaRPr>
          </a:p>
          <a:p>
            <a:pPr indent="-393700">
              <a:lnSpc>
                <a:spcPct val="114999"/>
              </a:lnSpc>
              <a:spcBef>
                <a:spcPts val="300"/>
              </a:spcBef>
              <a:spcAft>
                <a:spcPts val="0"/>
              </a:spcAft>
            </a:pPr>
            <a:r>
              <a:rPr lang="en-GB" sz="2000">
                <a:solidFill>
                  <a:schemeClr val="bg1">
                    <a:lumMod val="95000"/>
                  </a:schemeClr>
                </a:solidFill>
                <a:cs typeface="Calibri"/>
              </a:rPr>
              <a:t>Use </a:t>
            </a:r>
            <a:r>
              <a:rPr lang="en-GB" sz="2000" err="1">
                <a:solidFill>
                  <a:schemeClr val="bg1">
                    <a:lumMod val="95000"/>
                  </a:schemeClr>
                </a:solidFill>
                <a:cs typeface="Calibri"/>
              </a:rPr>
              <a:t>Math.random</a:t>
            </a:r>
            <a:r>
              <a:rPr lang="en-GB" sz="2000">
                <a:solidFill>
                  <a:schemeClr val="bg1">
                    <a:lumMod val="95000"/>
                  </a:schemeClr>
                </a:solidFill>
                <a:cs typeface="Calibri"/>
              </a:rPr>
              <a:t>, if, else, else if and template literals to create the game and console log what the player wins or whether they lose</a:t>
            </a:r>
            <a:endParaRPr lang="en-GB" sz="2000">
              <a:solidFill>
                <a:schemeClr val="bg1">
                  <a:lumMod val="95000"/>
                </a:schemeClr>
              </a:solidFill>
            </a:endParaRPr>
          </a:p>
          <a:p>
            <a:pPr indent="-393700">
              <a:lnSpc>
                <a:spcPct val="114999"/>
              </a:lnSpc>
              <a:spcBef>
                <a:spcPts val="300"/>
              </a:spcBef>
              <a:spcAft>
                <a:spcPts val="0"/>
              </a:spcAft>
            </a:pPr>
            <a:r>
              <a:rPr lang="en-GB" sz="2000">
                <a:solidFill>
                  <a:schemeClr val="bg1">
                    <a:lumMod val="95000"/>
                  </a:schemeClr>
                </a:solidFill>
                <a:cs typeface="Calibri"/>
              </a:rPr>
              <a:t>Start by writing a flow chart on paper to plan out your code</a:t>
            </a:r>
          </a:p>
          <a:p>
            <a:pPr indent="-393700">
              <a:lnSpc>
                <a:spcPct val="114999"/>
              </a:lnSpc>
              <a:spcBef>
                <a:spcPts val="300"/>
              </a:spcBef>
              <a:spcAft>
                <a:spcPts val="0"/>
              </a:spcAft>
            </a:pPr>
            <a:r>
              <a:rPr lang="en-GB" sz="2000">
                <a:solidFill>
                  <a:schemeClr val="bg1">
                    <a:lumMod val="95000"/>
                  </a:schemeClr>
                </a:solidFill>
                <a:cs typeface="Calibri"/>
              </a:rPr>
              <a:t>If you finish early, you can incorporate alert and prompt into the game</a:t>
            </a:r>
          </a:p>
          <a:p>
            <a:pPr marL="0" indent="0">
              <a:buNone/>
            </a:pPr>
            <a:endParaRPr lang="en-GB" sz="2000"/>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If Statement Project: Dice Prize</a:t>
            </a:r>
            <a:endParaRPr lang="en-GB">
              <a:latin typeface="+mn-lt"/>
            </a:endParaRPr>
          </a:p>
        </p:txBody>
      </p:sp>
      <p:pic>
        <p:nvPicPr>
          <p:cNvPr id="2" name="Picture 2" descr="A picture containing game, dark&#10;&#10;Description automatically generated">
            <a:extLst>
              <a:ext uri="{FF2B5EF4-FFF2-40B4-BE49-F238E27FC236}">
                <a16:creationId xmlns:a16="http://schemas.microsoft.com/office/drawing/2014/main" id="{0D0596C6-99D5-441E-A26E-2DD729702C40}"/>
              </a:ext>
            </a:extLst>
          </p:cNvPr>
          <p:cNvPicPr>
            <a:picLocks noChangeAspect="1"/>
          </p:cNvPicPr>
          <p:nvPr/>
        </p:nvPicPr>
        <p:blipFill>
          <a:blip r:embed="rId3"/>
          <a:stretch>
            <a:fillRect/>
          </a:stretch>
        </p:blipFill>
        <p:spPr>
          <a:xfrm>
            <a:off x="9127441" y="6244822"/>
            <a:ext cx="2743200" cy="2246811"/>
          </a:xfrm>
          <a:prstGeom prst="rect">
            <a:avLst/>
          </a:prstGeom>
        </p:spPr>
      </p:pic>
    </p:spTree>
    <p:extLst>
      <p:ext uri="{BB962C8B-B14F-4D97-AF65-F5344CB8AC3E}">
        <p14:creationId xmlns:p14="http://schemas.microsoft.com/office/powerpoint/2010/main" val="38246671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3" name="Google Shape;103;g1087a3117a6_0_117"/>
          <p:cNvSpPr/>
          <p:nvPr/>
        </p:nvSpPr>
        <p:spPr>
          <a:xfrm>
            <a:off x="10371078" y="5941537"/>
            <a:ext cx="1443300" cy="6588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a:t>A variable which has not been assigned will return undefined</a:t>
            </a:r>
          </a:p>
          <a:p>
            <a:r>
              <a:rPr lang="en-GB">
                <a:ea typeface="+mn-lt"/>
                <a:cs typeface="+mn-lt"/>
              </a:rPr>
              <a:t>A method or statement also returns undefined if the variable that is being evaluated does not have an assigned value</a:t>
            </a:r>
            <a:endParaRPr lang="en-GB">
              <a:cs typeface="Calibri"/>
            </a:endParaRPr>
          </a:p>
          <a:p>
            <a:r>
              <a:rPr lang="en-GB">
                <a:cs typeface="Calibri"/>
              </a:rPr>
              <a:t>You will often see undefined in error message. We will talk about this more as the course goes on</a:t>
            </a:r>
          </a:p>
          <a:p>
            <a:endParaRPr lang="en-GB"/>
          </a:p>
          <a:p>
            <a:endParaRPr lang="en-GB"/>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latin typeface="+mn-lt"/>
              </a:rPr>
              <a:t>Data type 4: Undefined</a:t>
            </a:r>
          </a:p>
        </p:txBody>
      </p:sp>
    </p:spTree>
    <p:extLst>
      <p:ext uri="{BB962C8B-B14F-4D97-AF65-F5344CB8AC3E}">
        <p14:creationId xmlns:p14="http://schemas.microsoft.com/office/powerpoint/2010/main" val="3730727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220FBD1E-D781-42DE-A166-3407F5834B0D}"/>
              </a:ext>
            </a:extLst>
          </p:cNvPr>
          <p:cNvGraphicFramePr>
            <a:graphicFrameLocks noGrp="1"/>
          </p:cNvGraphicFramePr>
          <p:nvPr>
            <p:extLst>
              <p:ext uri="{D42A27DB-BD31-4B8C-83A1-F6EECF244321}">
                <p14:modId xmlns:p14="http://schemas.microsoft.com/office/powerpoint/2010/main" val="2917539420"/>
              </p:ext>
            </p:extLst>
          </p:nvPr>
        </p:nvGraphicFramePr>
        <p:xfrm>
          <a:off x="814916" y="283779"/>
          <a:ext cx="10935650" cy="6217919"/>
        </p:xfrm>
        <a:graphic>
          <a:graphicData uri="http://schemas.openxmlformats.org/drawingml/2006/table">
            <a:tbl>
              <a:tblPr firstRow="1" bandRow="1">
                <a:tableStyleId>{B301B821-A1FF-4177-AEE7-76D212191A09}</a:tableStyleId>
              </a:tblPr>
              <a:tblGrid>
                <a:gridCol w="2157529">
                  <a:extLst>
                    <a:ext uri="{9D8B030D-6E8A-4147-A177-3AD203B41FA5}">
                      <a16:colId xmlns:a16="http://schemas.microsoft.com/office/drawing/2014/main" val="3725348226"/>
                    </a:ext>
                  </a:extLst>
                </a:gridCol>
                <a:gridCol w="2555996">
                  <a:extLst>
                    <a:ext uri="{9D8B030D-6E8A-4147-A177-3AD203B41FA5}">
                      <a16:colId xmlns:a16="http://schemas.microsoft.com/office/drawing/2014/main" val="3352458011"/>
                    </a:ext>
                  </a:extLst>
                </a:gridCol>
                <a:gridCol w="6222125">
                  <a:extLst>
                    <a:ext uri="{9D8B030D-6E8A-4147-A177-3AD203B41FA5}">
                      <a16:colId xmlns:a16="http://schemas.microsoft.com/office/drawing/2014/main" val="1767251824"/>
                    </a:ext>
                  </a:extLst>
                </a:gridCol>
              </a:tblGrid>
              <a:tr h="813338">
                <a:tc>
                  <a:txBody>
                    <a:bodyPr/>
                    <a:lstStyle/>
                    <a:p>
                      <a:pPr algn="ctr"/>
                      <a:r>
                        <a:rPr lang="en-GB" sz="2200"/>
                        <a:t>Data Type</a:t>
                      </a:r>
                    </a:p>
                  </a:txBody>
                  <a:tcPr anchor="ctr"/>
                </a:tc>
                <a:tc>
                  <a:txBody>
                    <a:bodyPr/>
                    <a:lstStyle/>
                    <a:p>
                      <a:pPr algn="ctr"/>
                      <a:r>
                        <a:rPr lang="en-GB" sz="2200"/>
                        <a:t>Example</a:t>
                      </a:r>
                    </a:p>
                  </a:txBody>
                  <a:tcPr anchor="ctr"/>
                </a:tc>
                <a:tc>
                  <a:txBody>
                    <a:bodyPr/>
                    <a:lstStyle/>
                    <a:p>
                      <a:pPr algn="ctr"/>
                      <a:r>
                        <a:rPr lang="en-GB" sz="2200"/>
                        <a:t>Notes</a:t>
                      </a:r>
                    </a:p>
                  </a:txBody>
                  <a:tcPr anchor="ctr"/>
                </a:tc>
                <a:extLst>
                  <a:ext uri="{0D108BD9-81ED-4DB2-BD59-A6C34878D82A}">
                    <a16:rowId xmlns:a16="http://schemas.microsoft.com/office/drawing/2014/main" val="585589988"/>
                  </a:ext>
                </a:extLst>
              </a:tr>
              <a:tr h="813489">
                <a:tc>
                  <a:txBody>
                    <a:bodyPr/>
                    <a:lstStyle/>
                    <a:p>
                      <a:pPr algn="l"/>
                      <a:r>
                        <a:rPr lang="en-GB" sz="2200"/>
                        <a:t>Numbers</a:t>
                      </a:r>
                    </a:p>
                  </a:txBody>
                  <a:tcPr/>
                </a:tc>
                <a:tc>
                  <a:txBody>
                    <a:bodyPr/>
                    <a:lstStyle/>
                    <a:p>
                      <a:r>
                        <a:rPr lang="en-GB" sz="2200"/>
                        <a:t>1, -1, 1.111</a:t>
                      </a:r>
                    </a:p>
                  </a:txBody>
                  <a:tcPr/>
                </a:tc>
                <a:tc>
                  <a:txBody>
                    <a:bodyPr/>
                    <a:lstStyle/>
                    <a:p>
                      <a:r>
                        <a:rPr lang="en-GB" sz="2200"/>
                        <a:t>Careful with accuracy, use </a:t>
                      </a:r>
                      <a:r>
                        <a:rPr lang="en-GB" sz="2200" err="1"/>
                        <a:t>BigInt</a:t>
                      </a:r>
                      <a:r>
                        <a:rPr lang="en-GB" sz="2200"/>
                        <a:t> for very large numbers.</a:t>
                      </a:r>
                    </a:p>
                  </a:txBody>
                  <a:tcPr/>
                </a:tc>
                <a:extLst>
                  <a:ext uri="{0D108BD9-81ED-4DB2-BD59-A6C34878D82A}">
                    <a16:rowId xmlns:a16="http://schemas.microsoft.com/office/drawing/2014/main" val="2180913384"/>
                  </a:ext>
                </a:extLst>
              </a:tr>
              <a:tr h="813338">
                <a:tc>
                  <a:txBody>
                    <a:bodyPr/>
                    <a:lstStyle/>
                    <a:p>
                      <a:pPr algn="l"/>
                      <a:r>
                        <a:rPr lang="en-GB" sz="2200"/>
                        <a:t>Strings</a:t>
                      </a:r>
                    </a:p>
                  </a:txBody>
                  <a:tcPr/>
                </a:tc>
                <a:tc>
                  <a:txBody>
                    <a:bodyPr/>
                    <a:lstStyle/>
                    <a:p>
                      <a:r>
                        <a:rPr lang="en-GB" sz="2200"/>
                        <a:t>“Hello”, ‘Hello’, “1”</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200"/>
                        <a:t>Use either “ or ‘ . Note “1” is a string nota number</a:t>
                      </a:r>
                    </a:p>
                  </a:txBody>
                  <a:tcPr/>
                </a:tc>
                <a:extLst>
                  <a:ext uri="{0D108BD9-81ED-4DB2-BD59-A6C34878D82A}">
                    <a16:rowId xmlns:a16="http://schemas.microsoft.com/office/drawing/2014/main" val="125879310"/>
                  </a:ext>
                </a:extLst>
              </a:tr>
              <a:tr h="813338">
                <a:tc>
                  <a:txBody>
                    <a:bodyPr/>
                    <a:lstStyle/>
                    <a:p>
                      <a:pPr algn="l"/>
                      <a:r>
                        <a:rPr lang="en-GB" sz="2200"/>
                        <a:t>Boolean</a:t>
                      </a:r>
                    </a:p>
                  </a:txBody>
                  <a:tcPr/>
                </a:tc>
                <a:tc>
                  <a:txBody>
                    <a:bodyPr/>
                    <a:lstStyle/>
                    <a:p>
                      <a:r>
                        <a:rPr lang="en-GB" sz="2200"/>
                        <a:t>true, false</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200"/>
                        <a:t>Only true or false</a:t>
                      </a:r>
                    </a:p>
                  </a:txBody>
                  <a:tcPr/>
                </a:tc>
                <a:extLst>
                  <a:ext uri="{0D108BD9-81ED-4DB2-BD59-A6C34878D82A}">
                    <a16:rowId xmlns:a16="http://schemas.microsoft.com/office/drawing/2014/main" val="1371659549"/>
                  </a:ext>
                </a:extLst>
              </a:tr>
              <a:tr h="1887293">
                <a:tc>
                  <a:txBody>
                    <a:bodyPr/>
                    <a:lstStyle/>
                    <a:p>
                      <a:pPr lvl="0" algn="l">
                        <a:buNone/>
                      </a:pPr>
                      <a:r>
                        <a:rPr lang="en-US" sz="2200"/>
                        <a:t>Undefined</a:t>
                      </a:r>
                    </a:p>
                  </a:txBody>
                  <a:tcPr/>
                </a:tc>
                <a:tc>
                  <a:txBody>
                    <a:bodyPr/>
                    <a:lstStyle/>
                    <a:p>
                      <a:r>
                        <a:rPr lang="en-GB" sz="2200">
                          <a:effectLst/>
                        </a:rPr>
                        <a:t>undefined</a:t>
                      </a:r>
                    </a:p>
                  </a:txBody>
                  <a:tcPr/>
                </a:tc>
                <a:tc>
                  <a:txBody>
                    <a:bodyPr/>
                    <a:lstStyle/>
                    <a:p>
                      <a:r>
                        <a:rPr lang="en-GB" sz="2200"/>
                        <a:t>A variable that has not been assigned a value is of type undefined. A method or statement also returns undefined if the variable that is being evaluated does not have an assigned value. A function returns undefined if a value was not returned</a:t>
                      </a:r>
                      <a:endParaRPr lang="en-US" sz="2200"/>
                    </a:p>
                  </a:txBody>
                  <a:tcPr/>
                </a:tc>
                <a:extLst>
                  <a:ext uri="{0D108BD9-81ED-4DB2-BD59-A6C34878D82A}">
                    <a16:rowId xmlns:a16="http://schemas.microsoft.com/office/drawing/2014/main" val="963189734"/>
                  </a:ext>
                </a:extLst>
              </a:tr>
              <a:tr h="1077123">
                <a:tc>
                  <a:txBody>
                    <a:bodyPr/>
                    <a:lstStyle/>
                    <a:p>
                      <a:pPr lvl="0" algn="l">
                        <a:buNone/>
                      </a:pPr>
                      <a:r>
                        <a:rPr lang="en-GB" sz="2200" u="none" strike="noStrike" noProof="0"/>
                        <a:t>Null</a:t>
                      </a:r>
                    </a:p>
                  </a:txBody>
                  <a:tcPr/>
                </a:tc>
                <a:tc>
                  <a:txBody>
                    <a:bodyPr/>
                    <a:lstStyle/>
                    <a:p>
                      <a:pPr lvl="0">
                        <a:buNone/>
                      </a:pPr>
                      <a:r>
                        <a:rPr lang="en-GB" sz="2200">
                          <a:effectLst/>
                        </a:rPr>
                        <a:t>Null</a:t>
                      </a:r>
                    </a:p>
                  </a:txBody>
                  <a:tcPr/>
                </a:tc>
                <a:tc>
                  <a:txBody>
                    <a:bodyPr/>
                    <a:lstStyle/>
                    <a:p>
                      <a:pPr lvl="0">
                        <a:buNone/>
                      </a:pPr>
                      <a:r>
                        <a:rPr lang="en-US" sz="2200" b="0" i="0" u="none" strike="noStrike" noProof="0">
                          <a:latin typeface="Calibri"/>
                        </a:rPr>
                        <a:t>'Null' is a keyword in JavaScript that signifies 'no value' or nonexistence of any value.</a:t>
                      </a:r>
                      <a:endParaRPr lang="en-US" b="0"/>
                    </a:p>
                  </a:txBody>
                  <a:tcPr/>
                </a:tc>
                <a:extLst>
                  <a:ext uri="{0D108BD9-81ED-4DB2-BD59-A6C34878D82A}">
                    <a16:rowId xmlns:a16="http://schemas.microsoft.com/office/drawing/2014/main" val="1108007245"/>
                  </a:ext>
                </a:extLst>
              </a:tr>
            </a:tbl>
          </a:graphicData>
        </a:graphic>
      </p:graphicFrame>
    </p:spTree>
    <p:extLst>
      <p:ext uri="{BB962C8B-B14F-4D97-AF65-F5344CB8AC3E}">
        <p14:creationId xmlns:p14="http://schemas.microsoft.com/office/powerpoint/2010/main" val="31253497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8DFC19-036C-4030-BB11-AFA6EC3E5608}"/>
              </a:ext>
            </a:extLst>
          </p:cNvPr>
          <p:cNvSpPr>
            <a:spLocks noGrp="1"/>
          </p:cNvSpPr>
          <p:nvPr>
            <p:ph type="body" sz="quarter" idx="10"/>
          </p:nvPr>
        </p:nvSpPr>
        <p:spPr>
          <a:xfrm>
            <a:off x="1892240" y="2646130"/>
            <a:ext cx="8478838" cy="3287712"/>
          </a:xfrm>
        </p:spPr>
        <p:txBody>
          <a:bodyPr/>
          <a:lstStyle/>
          <a:p>
            <a:pPr marL="457200" indent="-457200">
              <a:buAutoNum type="arabicPeriod"/>
            </a:pPr>
            <a:r>
              <a:rPr lang="en-US"/>
              <a:t>Undefined</a:t>
            </a:r>
          </a:p>
          <a:p>
            <a:pPr marL="457200" indent="-457200">
              <a:buAutoNum type="arabicPeriod"/>
            </a:pPr>
            <a:r>
              <a:rPr lang="en-US" err="1"/>
              <a:t>typeOf</a:t>
            </a:r>
            <a:endParaRPr lang="en-US"/>
          </a:p>
          <a:p>
            <a:pPr marL="457200" indent="-457200">
              <a:buAutoNum type="arabicPeriod"/>
            </a:pPr>
            <a:r>
              <a:rPr lang="en-US"/>
              <a:t>Type conversion</a:t>
            </a:r>
          </a:p>
          <a:p>
            <a:r>
              <a:rPr lang="en-US"/>
              <a:t>Truthy and </a:t>
            </a:r>
            <a:r>
              <a:rPr lang="en-US" err="1"/>
              <a:t>falsy</a:t>
            </a:r>
            <a:endParaRPr lang="en-US"/>
          </a:p>
          <a:p>
            <a:pPr marL="0" indent="0">
              <a:buNone/>
            </a:pPr>
            <a:endParaRPr lang="en-US"/>
          </a:p>
          <a:p>
            <a:pPr marL="0" indent="0">
              <a:buNone/>
            </a:pPr>
            <a:endParaRPr lang="en-GB"/>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698643"/>
            <a:ext cx="9716180" cy="914400"/>
          </a:xfrm>
        </p:spPr>
        <p:txBody>
          <a:bodyPr lIns="91440" tIns="45720" rIns="91440" bIns="45720" anchor="t"/>
          <a:lstStyle/>
          <a:p>
            <a:r>
              <a:rPr lang="en-GB"/>
              <a:t>Live Code 106: Data Types and Truthy and </a:t>
            </a:r>
            <a:r>
              <a:rPr lang="en-GB" err="1"/>
              <a:t>Falsy</a:t>
            </a:r>
            <a:endParaRPr lang="en-GB">
              <a:latin typeface="+mn-lt"/>
            </a:endParaRPr>
          </a:p>
        </p:txBody>
      </p:sp>
    </p:spTree>
    <p:extLst>
      <p:ext uri="{BB962C8B-B14F-4D97-AF65-F5344CB8AC3E}">
        <p14:creationId xmlns:p14="http://schemas.microsoft.com/office/powerpoint/2010/main" val="34510933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440295" y="393660"/>
            <a:ext cx="10515600" cy="914400"/>
          </a:xfrm>
        </p:spPr>
        <p:txBody>
          <a:bodyPr lIns="91440" tIns="45720" rIns="91440" bIns="45720" anchor="t"/>
          <a:lstStyle/>
          <a:p>
            <a:pPr algn="ctr"/>
            <a:r>
              <a:rPr lang="en-GB">
                <a:latin typeface="+mn-lt"/>
              </a:rPr>
              <a:t>Functions</a:t>
            </a:r>
          </a:p>
        </p:txBody>
      </p:sp>
      <p:pic>
        <p:nvPicPr>
          <p:cNvPr id="7" name="Graphic 6">
            <a:extLst>
              <a:ext uri="{FF2B5EF4-FFF2-40B4-BE49-F238E27FC236}">
                <a16:creationId xmlns:a16="http://schemas.microsoft.com/office/drawing/2014/main" id="{9F0B7187-BB91-443D-B666-B2A40093E18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76018" y="2233448"/>
            <a:ext cx="4598357" cy="3359314"/>
          </a:xfrm>
          <a:prstGeom prst="rect">
            <a:avLst/>
          </a:prstGeom>
        </p:spPr>
      </p:pic>
      <p:cxnSp>
        <p:nvCxnSpPr>
          <p:cNvPr id="9" name="Straight Arrow Connector 8">
            <a:extLst>
              <a:ext uri="{FF2B5EF4-FFF2-40B4-BE49-F238E27FC236}">
                <a16:creationId xmlns:a16="http://schemas.microsoft.com/office/drawing/2014/main" id="{66F4A2D8-54B7-4222-B882-3EA30B10B14E}"/>
              </a:ext>
            </a:extLst>
          </p:cNvPr>
          <p:cNvCxnSpPr/>
          <p:nvPr/>
        </p:nvCxnSpPr>
        <p:spPr>
          <a:xfrm>
            <a:off x="4677103" y="2049517"/>
            <a:ext cx="0" cy="7672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7F0DD61-92B4-4835-81EA-06089EBA1F6C}"/>
              </a:ext>
            </a:extLst>
          </p:cNvPr>
          <p:cNvCxnSpPr/>
          <p:nvPr/>
        </p:nvCxnSpPr>
        <p:spPr>
          <a:xfrm>
            <a:off x="7065957" y="5198624"/>
            <a:ext cx="0" cy="7882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CB19624-1428-466F-BE98-1244DA685C64}"/>
              </a:ext>
            </a:extLst>
          </p:cNvPr>
          <p:cNvSpPr txBox="1"/>
          <p:nvPr/>
        </p:nvSpPr>
        <p:spPr>
          <a:xfrm>
            <a:off x="3518687" y="1400025"/>
            <a:ext cx="2316832" cy="523220"/>
          </a:xfrm>
          <a:prstGeom prst="rect">
            <a:avLst/>
          </a:prstGeom>
          <a:noFill/>
        </p:spPr>
        <p:txBody>
          <a:bodyPr wrap="square" rtlCol="0">
            <a:spAutoFit/>
          </a:bodyPr>
          <a:lstStyle/>
          <a:p>
            <a:pPr algn="ctr"/>
            <a:r>
              <a:rPr lang="en-GB" sz="2800"/>
              <a:t>Input x</a:t>
            </a:r>
          </a:p>
        </p:txBody>
      </p:sp>
      <p:sp>
        <p:nvSpPr>
          <p:cNvPr id="15" name="TextBox 14">
            <a:extLst>
              <a:ext uri="{FF2B5EF4-FFF2-40B4-BE49-F238E27FC236}">
                <a16:creationId xmlns:a16="http://schemas.microsoft.com/office/drawing/2014/main" id="{CFF2C398-BF4F-48EB-83A2-0B288AA1D2E0}"/>
              </a:ext>
            </a:extLst>
          </p:cNvPr>
          <p:cNvSpPr txBox="1"/>
          <p:nvPr/>
        </p:nvSpPr>
        <p:spPr>
          <a:xfrm>
            <a:off x="5907541" y="6009327"/>
            <a:ext cx="2316832" cy="523220"/>
          </a:xfrm>
          <a:prstGeom prst="rect">
            <a:avLst/>
          </a:prstGeom>
          <a:noFill/>
        </p:spPr>
        <p:txBody>
          <a:bodyPr wrap="square" rtlCol="0">
            <a:spAutoFit/>
          </a:bodyPr>
          <a:lstStyle/>
          <a:p>
            <a:pPr algn="ctr"/>
            <a:r>
              <a:rPr lang="en-GB" sz="2800"/>
              <a:t>Output f(x)</a:t>
            </a:r>
          </a:p>
        </p:txBody>
      </p:sp>
      <p:sp>
        <p:nvSpPr>
          <p:cNvPr id="16" name="TextBox 15">
            <a:extLst>
              <a:ext uri="{FF2B5EF4-FFF2-40B4-BE49-F238E27FC236}">
                <a16:creationId xmlns:a16="http://schemas.microsoft.com/office/drawing/2014/main" id="{91CE4491-0F10-4271-AA18-2ED2DE05CB41}"/>
              </a:ext>
            </a:extLst>
          </p:cNvPr>
          <p:cNvSpPr txBox="1"/>
          <p:nvPr/>
        </p:nvSpPr>
        <p:spPr>
          <a:xfrm>
            <a:off x="4937584" y="3651495"/>
            <a:ext cx="2316832" cy="523220"/>
          </a:xfrm>
          <a:prstGeom prst="rect">
            <a:avLst/>
          </a:prstGeom>
          <a:noFill/>
        </p:spPr>
        <p:txBody>
          <a:bodyPr wrap="square" rtlCol="0">
            <a:spAutoFit/>
          </a:bodyPr>
          <a:lstStyle/>
          <a:p>
            <a:pPr algn="ctr"/>
            <a:r>
              <a:rPr lang="en-GB" sz="2800"/>
              <a:t>Function f</a:t>
            </a:r>
          </a:p>
        </p:txBody>
      </p:sp>
    </p:spTree>
    <p:extLst>
      <p:ext uri="{BB962C8B-B14F-4D97-AF65-F5344CB8AC3E}">
        <p14:creationId xmlns:p14="http://schemas.microsoft.com/office/powerpoint/2010/main" val="8158922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440295" y="393660"/>
            <a:ext cx="10515600" cy="914400"/>
          </a:xfrm>
        </p:spPr>
        <p:txBody>
          <a:bodyPr lIns="91440" tIns="45720" rIns="91440" bIns="45720" anchor="t"/>
          <a:lstStyle/>
          <a:p>
            <a:pPr algn="ctr"/>
            <a:r>
              <a:rPr lang="en-GB">
                <a:latin typeface="+mn-lt"/>
              </a:rPr>
              <a:t>Functions- doubler</a:t>
            </a:r>
          </a:p>
        </p:txBody>
      </p:sp>
      <p:pic>
        <p:nvPicPr>
          <p:cNvPr id="7" name="Graphic 6">
            <a:extLst>
              <a:ext uri="{FF2B5EF4-FFF2-40B4-BE49-F238E27FC236}">
                <a16:creationId xmlns:a16="http://schemas.microsoft.com/office/drawing/2014/main" id="{9F0B7187-BB91-443D-B666-B2A40093E18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76018" y="2233448"/>
            <a:ext cx="4598357" cy="3359314"/>
          </a:xfrm>
          <a:prstGeom prst="rect">
            <a:avLst/>
          </a:prstGeom>
        </p:spPr>
      </p:pic>
      <p:cxnSp>
        <p:nvCxnSpPr>
          <p:cNvPr id="9" name="Straight Arrow Connector 8">
            <a:extLst>
              <a:ext uri="{FF2B5EF4-FFF2-40B4-BE49-F238E27FC236}">
                <a16:creationId xmlns:a16="http://schemas.microsoft.com/office/drawing/2014/main" id="{66F4A2D8-54B7-4222-B882-3EA30B10B14E}"/>
              </a:ext>
            </a:extLst>
          </p:cNvPr>
          <p:cNvCxnSpPr/>
          <p:nvPr/>
        </p:nvCxnSpPr>
        <p:spPr>
          <a:xfrm>
            <a:off x="4677103" y="2049517"/>
            <a:ext cx="0" cy="7672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7F0DD61-92B4-4835-81EA-06089EBA1F6C}"/>
              </a:ext>
            </a:extLst>
          </p:cNvPr>
          <p:cNvCxnSpPr/>
          <p:nvPr/>
        </p:nvCxnSpPr>
        <p:spPr>
          <a:xfrm>
            <a:off x="7065957" y="5198624"/>
            <a:ext cx="0" cy="7882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CB19624-1428-466F-BE98-1244DA685C64}"/>
              </a:ext>
            </a:extLst>
          </p:cNvPr>
          <p:cNvSpPr txBox="1"/>
          <p:nvPr/>
        </p:nvSpPr>
        <p:spPr>
          <a:xfrm>
            <a:off x="3518687" y="1400025"/>
            <a:ext cx="2316832" cy="523220"/>
          </a:xfrm>
          <a:prstGeom prst="rect">
            <a:avLst/>
          </a:prstGeom>
          <a:noFill/>
        </p:spPr>
        <p:txBody>
          <a:bodyPr wrap="square" rtlCol="0">
            <a:spAutoFit/>
          </a:bodyPr>
          <a:lstStyle/>
          <a:p>
            <a:pPr algn="ctr"/>
            <a:r>
              <a:rPr lang="en-GB" sz="2800"/>
              <a:t>Input x</a:t>
            </a:r>
          </a:p>
        </p:txBody>
      </p:sp>
      <p:sp>
        <p:nvSpPr>
          <p:cNvPr id="15" name="TextBox 14">
            <a:extLst>
              <a:ext uri="{FF2B5EF4-FFF2-40B4-BE49-F238E27FC236}">
                <a16:creationId xmlns:a16="http://schemas.microsoft.com/office/drawing/2014/main" id="{CFF2C398-BF4F-48EB-83A2-0B288AA1D2E0}"/>
              </a:ext>
            </a:extLst>
          </p:cNvPr>
          <p:cNvSpPr txBox="1"/>
          <p:nvPr/>
        </p:nvSpPr>
        <p:spPr>
          <a:xfrm>
            <a:off x="5907541" y="6009327"/>
            <a:ext cx="2316832" cy="523220"/>
          </a:xfrm>
          <a:prstGeom prst="rect">
            <a:avLst/>
          </a:prstGeom>
          <a:noFill/>
        </p:spPr>
        <p:txBody>
          <a:bodyPr wrap="square" rtlCol="0">
            <a:spAutoFit/>
          </a:bodyPr>
          <a:lstStyle/>
          <a:p>
            <a:pPr algn="ctr"/>
            <a:r>
              <a:rPr lang="en-GB" sz="2800"/>
              <a:t>Output f(x)</a:t>
            </a:r>
          </a:p>
        </p:txBody>
      </p:sp>
      <p:sp>
        <p:nvSpPr>
          <p:cNvPr id="16" name="TextBox 15">
            <a:extLst>
              <a:ext uri="{FF2B5EF4-FFF2-40B4-BE49-F238E27FC236}">
                <a16:creationId xmlns:a16="http://schemas.microsoft.com/office/drawing/2014/main" id="{91CE4491-0F10-4271-AA18-2ED2DE05CB41}"/>
              </a:ext>
            </a:extLst>
          </p:cNvPr>
          <p:cNvSpPr txBox="1"/>
          <p:nvPr/>
        </p:nvSpPr>
        <p:spPr>
          <a:xfrm>
            <a:off x="4937584" y="3651495"/>
            <a:ext cx="2316832" cy="523220"/>
          </a:xfrm>
          <a:prstGeom prst="rect">
            <a:avLst/>
          </a:prstGeom>
          <a:noFill/>
        </p:spPr>
        <p:txBody>
          <a:bodyPr wrap="square" rtlCol="0">
            <a:spAutoFit/>
          </a:bodyPr>
          <a:lstStyle/>
          <a:p>
            <a:pPr algn="ctr"/>
            <a:r>
              <a:rPr lang="en-GB" sz="2800"/>
              <a:t>X * 2</a:t>
            </a:r>
          </a:p>
        </p:txBody>
      </p:sp>
    </p:spTree>
    <p:extLst>
      <p:ext uri="{BB962C8B-B14F-4D97-AF65-F5344CB8AC3E}">
        <p14:creationId xmlns:p14="http://schemas.microsoft.com/office/powerpoint/2010/main" val="40966445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430546" y="295139"/>
            <a:ext cx="10515600" cy="914400"/>
          </a:xfrm>
        </p:spPr>
        <p:txBody>
          <a:bodyPr lIns="91440" tIns="45720" rIns="91440" bIns="45720" anchor="t"/>
          <a:lstStyle/>
          <a:p>
            <a:pPr algn="ctr"/>
            <a:r>
              <a:rPr lang="en-GB">
                <a:latin typeface="+mn-lt"/>
              </a:rPr>
              <a:t>Functions - doubler</a:t>
            </a:r>
          </a:p>
        </p:txBody>
      </p:sp>
      <p:pic>
        <p:nvPicPr>
          <p:cNvPr id="7" name="Graphic 6">
            <a:extLst>
              <a:ext uri="{FF2B5EF4-FFF2-40B4-BE49-F238E27FC236}">
                <a16:creationId xmlns:a16="http://schemas.microsoft.com/office/drawing/2014/main" id="{9F0B7187-BB91-443D-B666-B2A40093E18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876018" y="2233448"/>
            <a:ext cx="4598357" cy="3359314"/>
          </a:xfrm>
          <a:prstGeom prst="rect">
            <a:avLst/>
          </a:prstGeom>
        </p:spPr>
      </p:pic>
      <p:cxnSp>
        <p:nvCxnSpPr>
          <p:cNvPr id="9" name="Straight Arrow Connector 8">
            <a:extLst>
              <a:ext uri="{FF2B5EF4-FFF2-40B4-BE49-F238E27FC236}">
                <a16:creationId xmlns:a16="http://schemas.microsoft.com/office/drawing/2014/main" id="{66F4A2D8-54B7-4222-B882-3EA30B10B14E}"/>
              </a:ext>
            </a:extLst>
          </p:cNvPr>
          <p:cNvCxnSpPr/>
          <p:nvPr/>
        </p:nvCxnSpPr>
        <p:spPr>
          <a:xfrm>
            <a:off x="4677103" y="2049517"/>
            <a:ext cx="0" cy="76725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47F0DD61-92B4-4835-81EA-06089EBA1F6C}"/>
              </a:ext>
            </a:extLst>
          </p:cNvPr>
          <p:cNvCxnSpPr/>
          <p:nvPr/>
        </p:nvCxnSpPr>
        <p:spPr>
          <a:xfrm>
            <a:off x="7065957" y="5198624"/>
            <a:ext cx="0" cy="7882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CB19624-1428-466F-BE98-1244DA685C64}"/>
              </a:ext>
            </a:extLst>
          </p:cNvPr>
          <p:cNvSpPr txBox="1"/>
          <p:nvPr/>
        </p:nvSpPr>
        <p:spPr>
          <a:xfrm>
            <a:off x="3518687" y="1400025"/>
            <a:ext cx="2316832" cy="523220"/>
          </a:xfrm>
          <a:prstGeom prst="rect">
            <a:avLst/>
          </a:prstGeom>
          <a:noFill/>
        </p:spPr>
        <p:txBody>
          <a:bodyPr wrap="square" rtlCol="0">
            <a:spAutoFit/>
          </a:bodyPr>
          <a:lstStyle/>
          <a:p>
            <a:pPr algn="ctr"/>
            <a:r>
              <a:rPr lang="en-GB" sz="2800"/>
              <a:t>Input 500</a:t>
            </a:r>
          </a:p>
        </p:txBody>
      </p:sp>
      <p:sp>
        <p:nvSpPr>
          <p:cNvPr id="15" name="TextBox 14">
            <a:extLst>
              <a:ext uri="{FF2B5EF4-FFF2-40B4-BE49-F238E27FC236}">
                <a16:creationId xmlns:a16="http://schemas.microsoft.com/office/drawing/2014/main" id="{CFF2C398-BF4F-48EB-83A2-0B288AA1D2E0}"/>
              </a:ext>
            </a:extLst>
          </p:cNvPr>
          <p:cNvSpPr txBox="1"/>
          <p:nvPr/>
        </p:nvSpPr>
        <p:spPr>
          <a:xfrm>
            <a:off x="5907541" y="6009327"/>
            <a:ext cx="2316832" cy="523220"/>
          </a:xfrm>
          <a:prstGeom prst="rect">
            <a:avLst/>
          </a:prstGeom>
          <a:noFill/>
        </p:spPr>
        <p:txBody>
          <a:bodyPr wrap="square" rtlCol="0">
            <a:spAutoFit/>
          </a:bodyPr>
          <a:lstStyle/>
          <a:p>
            <a:pPr algn="ctr"/>
            <a:r>
              <a:rPr lang="en-GB" sz="2800"/>
              <a:t>Output 1000</a:t>
            </a:r>
          </a:p>
        </p:txBody>
      </p:sp>
      <p:sp>
        <p:nvSpPr>
          <p:cNvPr id="16" name="TextBox 15">
            <a:extLst>
              <a:ext uri="{FF2B5EF4-FFF2-40B4-BE49-F238E27FC236}">
                <a16:creationId xmlns:a16="http://schemas.microsoft.com/office/drawing/2014/main" id="{91CE4491-0F10-4271-AA18-2ED2DE05CB41}"/>
              </a:ext>
            </a:extLst>
          </p:cNvPr>
          <p:cNvSpPr txBox="1"/>
          <p:nvPr/>
        </p:nvSpPr>
        <p:spPr>
          <a:xfrm>
            <a:off x="4937584" y="3651495"/>
            <a:ext cx="2316832" cy="523220"/>
          </a:xfrm>
          <a:prstGeom prst="rect">
            <a:avLst/>
          </a:prstGeom>
          <a:noFill/>
        </p:spPr>
        <p:txBody>
          <a:bodyPr wrap="square" rtlCol="0">
            <a:spAutoFit/>
          </a:bodyPr>
          <a:lstStyle/>
          <a:p>
            <a:pPr algn="ctr"/>
            <a:r>
              <a:rPr lang="en-GB" sz="2800"/>
              <a:t>X * 2</a:t>
            </a:r>
          </a:p>
        </p:txBody>
      </p:sp>
    </p:spTree>
    <p:extLst>
      <p:ext uri="{BB962C8B-B14F-4D97-AF65-F5344CB8AC3E}">
        <p14:creationId xmlns:p14="http://schemas.microsoft.com/office/powerpoint/2010/main" val="11662121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8DFC19-036C-4030-BB11-AFA6EC3E5608}"/>
              </a:ext>
            </a:extLst>
          </p:cNvPr>
          <p:cNvSpPr>
            <a:spLocks noGrp="1"/>
          </p:cNvSpPr>
          <p:nvPr>
            <p:ph type="body" sz="quarter" idx="10"/>
          </p:nvPr>
        </p:nvSpPr>
        <p:spPr>
          <a:xfrm>
            <a:off x="1892240" y="1795744"/>
            <a:ext cx="8478838" cy="3287712"/>
          </a:xfrm>
        </p:spPr>
        <p:txBody>
          <a:bodyPr lIns="91440" tIns="45720" rIns="91440" bIns="45720" anchor="t"/>
          <a:lstStyle/>
          <a:p>
            <a:pPr marL="457200" indent="-457200">
              <a:buAutoNum type="arabicPeriod"/>
            </a:pPr>
            <a:r>
              <a:rPr lang="en-US"/>
              <a:t>Functions Syntax</a:t>
            </a:r>
          </a:p>
          <a:p>
            <a:r>
              <a:rPr lang="en-US"/>
              <a:t>return</a:t>
            </a:r>
          </a:p>
          <a:p>
            <a:pPr marL="457200" indent="-457200">
              <a:buAutoNum type="arabicPeriod"/>
            </a:pPr>
            <a:r>
              <a:rPr lang="en-US"/>
              <a:t>Parameters</a:t>
            </a:r>
          </a:p>
          <a:p>
            <a:pPr marL="457200" indent="-457200">
              <a:buAutoNum type="arabicPeriod"/>
            </a:pPr>
            <a:r>
              <a:rPr lang="en-US"/>
              <a:t>Scope</a:t>
            </a:r>
          </a:p>
          <a:p>
            <a:pPr marL="457200" indent="-457200">
              <a:buAutoNum type="arabicPeriod"/>
            </a:pPr>
            <a:r>
              <a:rPr lang="en-US"/>
              <a:t>Immediately invokable function expressions</a:t>
            </a:r>
          </a:p>
          <a:p>
            <a:pPr marL="457200" indent="-457200">
              <a:buAutoNum type="arabicPeriod"/>
            </a:pPr>
            <a:endParaRPr lang="en-US"/>
          </a:p>
          <a:p>
            <a:pPr marL="0" indent="0">
              <a:buNone/>
            </a:pPr>
            <a:endParaRPr lang="en-GB"/>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892240" y="698643"/>
            <a:ext cx="9716180" cy="914400"/>
          </a:xfrm>
        </p:spPr>
        <p:txBody>
          <a:bodyPr lIns="91440" tIns="45720" rIns="91440" bIns="45720" anchor="t"/>
          <a:lstStyle/>
          <a:p>
            <a:r>
              <a:rPr lang="en-GB"/>
              <a:t>Live Code 107: Functions 1</a:t>
            </a:r>
            <a:endParaRPr lang="en-GB">
              <a:latin typeface="+mn-lt"/>
            </a:endParaRPr>
          </a:p>
        </p:txBody>
      </p:sp>
    </p:spTree>
    <p:extLst>
      <p:ext uri="{BB962C8B-B14F-4D97-AF65-F5344CB8AC3E}">
        <p14:creationId xmlns:p14="http://schemas.microsoft.com/office/powerpoint/2010/main" val="40363479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57017E"/>
        </a:solidFill>
        <a:effectLst/>
      </p:bgPr>
    </p:bg>
    <p:spTree>
      <p:nvGrpSpPr>
        <p:cNvPr id="1" name="Shape 312"/>
        <p:cNvGrpSpPr/>
        <p:nvPr/>
      </p:nvGrpSpPr>
      <p:grpSpPr>
        <a:xfrm>
          <a:off x="0" y="0"/>
          <a:ext cx="0" cy="0"/>
          <a:chOff x="0" y="0"/>
          <a:chExt cx="0" cy="0"/>
        </a:xfrm>
      </p:grpSpPr>
      <p:sp>
        <p:nvSpPr>
          <p:cNvPr id="315" name="Google Shape;315;g109a227e365_0_68"/>
          <p:cNvSpPr txBox="1">
            <a:spLocks noGrp="1"/>
          </p:cNvSpPr>
          <p:nvPr>
            <p:ph type="title" idx="4294967295"/>
          </p:nvPr>
        </p:nvSpPr>
        <p:spPr>
          <a:xfrm rot="5400000">
            <a:off x="-1476182" y="2148754"/>
            <a:ext cx="4024313" cy="307975"/>
          </a:xfrm>
          <a:prstGeom prst="rect">
            <a:avLst/>
          </a:prstGeom>
        </p:spPr>
        <p:txBody>
          <a:bodyPr spcFirstLastPara="1" wrap="square" lIns="0" tIns="0" rIns="0" bIns="0" anchor="t" anchorCtr="0">
            <a:spAutoFit/>
          </a:bodyPr>
          <a:lstStyle/>
          <a:p>
            <a:r>
              <a:rPr lang="en-US" sz="2000">
                <a:solidFill>
                  <a:schemeClr val="lt1"/>
                </a:solidFill>
              </a:rPr>
              <a:t>JavaScript 1</a:t>
            </a:r>
          </a:p>
        </p:txBody>
      </p:sp>
      <p:sp>
        <p:nvSpPr>
          <p:cNvPr id="313" name="Google Shape;313;g109a227e365_0_68"/>
          <p:cNvSpPr txBox="1">
            <a:spLocks noGrp="1"/>
          </p:cNvSpPr>
          <p:nvPr>
            <p:ph type="title" idx="4294967295"/>
          </p:nvPr>
        </p:nvSpPr>
        <p:spPr>
          <a:xfrm>
            <a:off x="2826327" y="1716232"/>
            <a:ext cx="7496175" cy="1422400"/>
          </a:xfrm>
          <a:prstGeom prst="rect">
            <a:avLst/>
          </a:prstGeom>
          <a:noFill/>
          <a:ln>
            <a:noFill/>
          </a:ln>
        </p:spPr>
        <p:txBody>
          <a:bodyPr spcFirstLastPara="1" wrap="square" lIns="0" tIns="12700" rIns="0" bIns="0" anchor="t" anchorCtr="0">
            <a:noAutofit/>
          </a:bodyPr>
          <a:lstStyle/>
          <a:p>
            <a:pPr marL="0" lvl="0" indent="0" algn="ctr" rtl="0">
              <a:lnSpc>
                <a:spcPct val="100000"/>
              </a:lnSpc>
              <a:spcBef>
                <a:spcPts val="0"/>
              </a:spcBef>
              <a:spcAft>
                <a:spcPts val="0"/>
              </a:spcAft>
              <a:buSzPts val="1400"/>
              <a:buNone/>
            </a:pPr>
            <a:r>
              <a:rPr lang="en-GB" sz="4000" b="1">
                <a:solidFill>
                  <a:schemeClr val="lt1"/>
                </a:solidFill>
              </a:rPr>
              <a:t>JavaScript Variables, Data Types and Control flow Kahoot Quiz</a:t>
            </a:r>
            <a:endParaRPr sz="4000" b="1">
              <a:solidFill>
                <a:schemeClr val="lt1"/>
              </a:solidFill>
            </a:endParaRPr>
          </a:p>
        </p:txBody>
      </p:sp>
      <p:pic>
        <p:nvPicPr>
          <p:cNvPr id="314" name="Google Shape;314;g109a227e365_0_68"/>
          <p:cNvPicPr preferRelativeResize="0"/>
          <p:nvPr/>
        </p:nvPicPr>
        <p:blipFill>
          <a:blip r:embed="rId3">
            <a:alphaModFix/>
          </a:blip>
          <a:stretch>
            <a:fillRect/>
          </a:stretch>
        </p:blipFill>
        <p:spPr>
          <a:xfrm>
            <a:off x="9641393" y="5306629"/>
            <a:ext cx="2226074" cy="1669575"/>
          </a:xfrm>
          <a:prstGeom prst="rect">
            <a:avLst/>
          </a:prstGeom>
          <a:noFill/>
          <a:ln>
            <a:noFill/>
          </a:ln>
        </p:spPr>
      </p:pic>
      <p:cxnSp>
        <p:nvCxnSpPr>
          <p:cNvPr id="316" name="Google Shape;316;g109a227e365_0_68"/>
          <p:cNvCxnSpPr/>
          <p:nvPr/>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extLst>
      <p:ext uri="{BB962C8B-B14F-4D97-AF65-F5344CB8AC3E}">
        <p14:creationId xmlns:p14="http://schemas.microsoft.com/office/powerpoint/2010/main" val="15566848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r>
              <a:rPr lang="en-GB"/>
              <a:t>Write a function with no parameters that returns the string “Hello World”</a:t>
            </a:r>
          </a:p>
          <a:p>
            <a:r>
              <a:rPr lang="en-GB"/>
              <a:t>Try console logging the function</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latin typeface="+mn-lt"/>
              </a:rPr>
              <a:t>Functions</a:t>
            </a:r>
            <a:r>
              <a:rPr lang="en-GB"/>
              <a:t> Exercise 1: Simple Function</a:t>
            </a:r>
            <a:endParaRPr lang="en-GB">
              <a:latin typeface="+mn-lt"/>
            </a:endParaRPr>
          </a:p>
        </p:txBody>
      </p:sp>
    </p:spTree>
    <p:extLst>
      <p:ext uri="{BB962C8B-B14F-4D97-AF65-F5344CB8AC3E}">
        <p14:creationId xmlns:p14="http://schemas.microsoft.com/office/powerpoint/2010/main" val="4250458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9" name="Text Placeholder 8">
            <a:extLst>
              <a:ext uri="{FF2B5EF4-FFF2-40B4-BE49-F238E27FC236}">
                <a16:creationId xmlns:a16="http://schemas.microsoft.com/office/drawing/2014/main" id="{2C8716AC-2167-4A6C-B2A3-B3B2FF1E6DBB}"/>
              </a:ext>
            </a:extLst>
          </p:cNvPr>
          <p:cNvSpPr>
            <a:spLocks noGrp="1"/>
          </p:cNvSpPr>
          <p:nvPr>
            <p:ph type="body" sz="quarter" idx="10"/>
          </p:nvPr>
        </p:nvSpPr>
        <p:spPr/>
        <p:txBody>
          <a:bodyPr lIns="91440" tIns="45720" rIns="91440" bIns="45720" anchor="t"/>
          <a:lstStyle/>
          <a:p>
            <a:pPr marL="0" indent="0">
              <a:buNone/>
            </a:pPr>
            <a:r>
              <a:rPr lang="en-GB" sz="2800"/>
              <a:t>Learning a coding is a process of:</a:t>
            </a:r>
          </a:p>
          <a:p>
            <a:pPr marL="514350" indent="-514350">
              <a:buAutoNum type="arabicPeriod"/>
            </a:pPr>
            <a:r>
              <a:rPr lang="en-GB" sz="2800"/>
              <a:t>Having a go</a:t>
            </a:r>
          </a:p>
          <a:p>
            <a:pPr marL="514350" indent="-514350">
              <a:buAutoNum type="arabicPeriod"/>
            </a:pPr>
            <a:r>
              <a:rPr lang="en-GB" sz="2800"/>
              <a:t>Making loads of mistakes</a:t>
            </a:r>
          </a:p>
          <a:p>
            <a:pPr marL="514350" indent="-514350">
              <a:buAutoNum type="arabicPeriod"/>
            </a:pPr>
            <a:r>
              <a:rPr lang="en-GB" sz="2800"/>
              <a:t>Learning from the mistakes!</a:t>
            </a:r>
          </a:p>
          <a:p>
            <a:pPr marL="514350" indent="-514350">
              <a:buAutoNum type="arabicPeriod"/>
            </a:pPr>
            <a:r>
              <a:rPr lang="en-GB" sz="2800"/>
              <a:t>Everyone gets stuck – we are here to help. No question is too small or too simple</a:t>
            </a:r>
          </a:p>
        </p:txBody>
      </p:sp>
      <p:sp>
        <p:nvSpPr>
          <p:cNvPr id="8" name="Title 7">
            <a:extLst>
              <a:ext uri="{FF2B5EF4-FFF2-40B4-BE49-F238E27FC236}">
                <a16:creationId xmlns:a16="http://schemas.microsoft.com/office/drawing/2014/main" id="{7674CEBC-653B-49CD-8BD4-81BCDAAE7367}"/>
              </a:ext>
            </a:extLst>
          </p:cNvPr>
          <p:cNvSpPr>
            <a:spLocks noGrp="1"/>
          </p:cNvSpPr>
          <p:nvPr>
            <p:ph type="title"/>
          </p:nvPr>
        </p:nvSpPr>
        <p:spPr>
          <a:xfrm rot="21307026">
            <a:off x="1840757" y="445883"/>
            <a:ext cx="10515600" cy="914400"/>
          </a:xfrm>
        </p:spPr>
        <p:txBody>
          <a:bodyPr lIns="91440" tIns="45720" rIns="91440" bIns="45720" anchor="t"/>
          <a:lstStyle/>
          <a:p>
            <a:r>
              <a:rPr lang="en-GB" b="1"/>
              <a:t>Making mistakes</a:t>
            </a:r>
          </a:p>
        </p:txBody>
      </p:sp>
    </p:spTree>
    <p:extLst>
      <p:ext uri="{BB962C8B-B14F-4D97-AF65-F5344CB8AC3E}">
        <p14:creationId xmlns:p14="http://schemas.microsoft.com/office/powerpoint/2010/main" val="13311629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a:lstStyle/>
          <a:p>
            <a:pPr marL="457200" indent="-457200">
              <a:buFont typeface="+mj-lt"/>
              <a:buAutoNum type="arabicPeriod"/>
            </a:pPr>
            <a:r>
              <a:rPr lang="en-GB" sz="2800"/>
              <a:t>Create a function called “</a:t>
            </a:r>
            <a:r>
              <a:rPr lang="en-GB" sz="2800" err="1"/>
              <a:t>quadrupler</a:t>
            </a:r>
            <a:r>
              <a:rPr lang="en-GB" sz="2800"/>
              <a:t>”</a:t>
            </a:r>
          </a:p>
          <a:p>
            <a:pPr marL="457200" indent="-457200">
              <a:buFont typeface="+mj-lt"/>
              <a:buAutoNum type="arabicPeriod"/>
            </a:pPr>
            <a:r>
              <a:rPr lang="en-GB" sz="2800"/>
              <a:t>The function should take in one parameter</a:t>
            </a:r>
          </a:p>
          <a:p>
            <a:pPr marL="457200" indent="-457200">
              <a:buFont typeface="+mj-lt"/>
              <a:buAutoNum type="arabicPeriod"/>
            </a:pPr>
            <a:r>
              <a:rPr lang="en-GB" sz="2800"/>
              <a:t>The function should return 4 times the parameter</a:t>
            </a:r>
          </a:p>
          <a:p>
            <a:pPr marL="457200" indent="-457200">
              <a:buFont typeface="+mj-lt"/>
              <a:buAutoNum type="arabicPeriod"/>
            </a:pPr>
            <a:r>
              <a:rPr lang="en-GB" sz="2800"/>
              <a:t>Try console logging the function with different numbers as parameters</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Function Exercise 2: Quadrupler</a:t>
            </a:r>
          </a:p>
        </p:txBody>
      </p:sp>
    </p:spTree>
    <p:extLst>
      <p:ext uri="{BB962C8B-B14F-4D97-AF65-F5344CB8AC3E}">
        <p14:creationId xmlns:p14="http://schemas.microsoft.com/office/powerpoint/2010/main" val="39092901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p>
            <a:pPr marL="457200" indent="-457200">
              <a:buFont typeface="+mj-lt"/>
              <a:buAutoNum type="arabicPeriod"/>
            </a:pPr>
            <a:r>
              <a:rPr lang="en-GB">
                <a:solidFill>
                  <a:srgbClr val="FBFBFB"/>
                </a:solidFill>
                <a:cs typeface="Calibri"/>
              </a:rPr>
              <a:t>Create a function called welcome. The function should take two parameters: </a:t>
            </a:r>
            <a:r>
              <a:rPr lang="en-GB" err="1">
                <a:solidFill>
                  <a:srgbClr val="FBFBFB"/>
                </a:solidFill>
                <a:cs typeface="Calibri"/>
              </a:rPr>
              <a:t>firstName</a:t>
            </a:r>
            <a:r>
              <a:rPr lang="en-GB">
                <a:solidFill>
                  <a:srgbClr val="FBFBFB"/>
                </a:solidFill>
                <a:cs typeface="Calibri"/>
              </a:rPr>
              <a:t> and </a:t>
            </a:r>
            <a:r>
              <a:rPr lang="en-GB" err="1">
                <a:solidFill>
                  <a:srgbClr val="FBFBFB"/>
                </a:solidFill>
                <a:cs typeface="Calibri"/>
              </a:rPr>
              <a:t>lastName</a:t>
            </a:r>
            <a:endParaRPr lang="en-GB">
              <a:solidFill>
                <a:srgbClr val="FBFBFB"/>
              </a:solidFill>
              <a:cs typeface="Calibri"/>
            </a:endParaRPr>
          </a:p>
          <a:p>
            <a:pPr marL="457200" indent="-457200">
              <a:buAutoNum type="arabicPeriod"/>
            </a:pPr>
            <a:r>
              <a:rPr lang="en-GB">
                <a:solidFill>
                  <a:srgbClr val="FBFBFB"/>
                </a:solidFill>
                <a:cs typeface="Calibri"/>
              </a:rPr>
              <a:t>The function should return the string `Hello </a:t>
            </a:r>
            <a:r>
              <a:rPr lang="en-GB" b="1" i="1" err="1">
                <a:solidFill>
                  <a:srgbClr val="FBFBFB"/>
                </a:solidFill>
                <a:cs typeface="Calibri"/>
              </a:rPr>
              <a:t>firstName</a:t>
            </a:r>
            <a:r>
              <a:rPr lang="en-GB" b="1" i="1">
                <a:solidFill>
                  <a:srgbClr val="FBFBFB"/>
                </a:solidFill>
                <a:cs typeface="Calibri"/>
              </a:rPr>
              <a:t> </a:t>
            </a:r>
            <a:r>
              <a:rPr lang="en-GB" b="1" i="1" err="1">
                <a:solidFill>
                  <a:srgbClr val="FBFBFB"/>
                </a:solidFill>
                <a:cs typeface="Calibri"/>
              </a:rPr>
              <a:t>lastName</a:t>
            </a:r>
            <a:r>
              <a:rPr lang="en-GB">
                <a:solidFill>
                  <a:srgbClr val="FBFBFB"/>
                </a:solidFill>
                <a:cs typeface="Calibri"/>
              </a:rPr>
              <a:t>, how can I help you?`</a:t>
            </a:r>
          </a:p>
          <a:p>
            <a:pPr marL="457200" indent="-457200">
              <a:buAutoNum type="arabicPeriod"/>
            </a:pPr>
            <a:r>
              <a:rPr lang="en-GB">
                <a:solidFill>
                  <a:srgbClr val="FBFBFB"/>
                </a:solidFill>
                <a:cs typeface="Calibri"/>
              </a:rPr>
              <a:t>Try console logging the function with your name as a parameter</a:t>
            </a:r>
          </a:p>
          <a:p>
            <a:r>
              <a:rPr lang="en-GB">
                <a:solidFill>
                  <a:srgbClr val="FBFBFB"/>
                </a:solidFill>
                <a:cs typeface="Calibri"/>
              </a:rPr>
              <a:t>Finally modify the function so that the </a:t>
            </a:r>
            <a:r>
              <a:rPr lang="en-GB" err="1">
                <a:solidFill>
                  <a:srgbClr val="FBFBFB"/>
                </a:solidFill>
                <a:cs typeface="Calibri"/>
              </a:rPr>
              <a:t>firstName</a:t>
            </a:r>
            <a:r>
              <a:rPr lang="en-GB">
                <a:solidFill>
                  <a:srgbClr val="FBFBFB"/>
                </a:solidFill>
                <a:cs typeface="Calibri"/>
              </a:rPr>
              <a:t> is in lower case but the </a:t>
            </a:r>
            <a:r>
              <a:rPr lang="en-GB" err="1">
                <a:solidFill>
                  <a:srgbClr val="FBFBFB"/>
                </a:solidFill>
                <a:cs typeface="Calibri"/>
              </a:rPr>
              <a:t>lastNames</a:t>
            </a:r>
            <a:r>
              <a:rPr lang="en-GB">
                <a:solidFill>
                  <a:srgbClr val="FBFBFB"/>
                </a:solidFill>
                <a:cs typeface="Calibri"/>
              </a:rPr>
              <a:t> is in all capital letters</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a:xfrm>
            <a:off x="1676400" y="698643"/>
            <a:ext cx="10515600" cy="914400"/>
          </a:xfrm>
        </p:spPr>
        <p:txBody>
          <a:bodyPr lIns="91440" tIns="45720" rIns="91440" bIns="45720" anchor="t"/>
          <a:lstStyle/>
          <a:p>
            <a:r>
              <a:rPr lang="en-GB">
                <a:ea typeface="+mn-lt"/>
                <a:cs typeface="+mn-lt"/>
              </a:rPr>
              <a:t>Function Exercise 3: Welcome Message</a:t>
            </a:r>
          </a:p>
        </p:txBody>
      </p:sp>
    </p:spTree>
    <p:extLst>
      <p:ext uri="{BB962C8B-B14F-4D97-AF65-F5344CB8AC3E}">
        <p14:creationId xmlns:p14="http://schemas.microsoft.com/office/powerpoint/2010/main" val="21709128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pPr marL="457200" indent="-457200">
              <a:buFont typeface="+mj-lt"/>
              <a:buAutoNum type="arabicPeriod"/>
            </a:pPr>
            <a:r>
              <a:rPr lang="en-GB"/>
              <a:t>Create a function called </a:t>
            </a:r>
            <a:r>
              <a:rPr lang="en-GB" err="1"/>
              <a:t>temperatureConverter</a:t>
            </a:r>
            <a:endParaRPr lang="en-GB"/>
          </a:p>
          <a:p>
            <a:pPr marL="457200" indent="-457200">
              <a:buFont typeface="+mj-lt"/>
              <a:buAutoNum type="arabicPeriod"/>
            </a:pPr>
            <a:r>
              <a:rPr lang="en-GB"/>
              <a:t>The function should take in one parameter called Fahrenheit</a:t>
            </a:r>
          </a:p>
          <a:p>
            <a:pPr marL="457200" indent="-457200">
              <a:buFont typeface="+mj-lt"/>
              <a:buAutoNum type="arabicPeriod"/>
            </a:pPr>
            <a:r>
              <a:rPr lang="en-GB"/>
              <a:t>The function should return the temperature in Celsius using the following formula: </a:t>
            </a:r>
          </a:p>
          <a:p>
            <a:pPr marL="0" lvl="4" indent="0">
              <a:buNone/>
            </a:pPr>
            <a:r>
              <a:rPr lang="en-GB" i="1">
                <a:solidFill>
                  <a:schemeClr val="bg1">
                    <a:lumMod val="95000"/>
                  </a:schemeClr>
                </a:solidFill>
                <a:latin typeface="Calibri" panose="020F0502020204030204" pitchFamily="34" charset="0"/>
              </a:rPr>
              <a:t>                   </a:t>
            </a:r>
            <a:r>
              <a:rPr lang="en-US" sz="2800" i="1">
                <a:solidFill>
                  <a:schemeClr val="bg1">
                    <a:lumMod val="95000"/>
                  </a:schemeClr>
                </a:solidFill>
                <a:latin typeface="Calibri" panose="020F0502020204030204" pitchFamily="34" charset="0"/>
              </a:rPr>
              <a:t>Celsius</a:t>
            </a:r>
            <a:r>
              <a:rPr lang="en-US" sz="2800" b="0" i="0" u="none" strike="noStrike">
                <a:solidFill>
                  <a:schemeClr val="bg1">
                    <a:lumMod val="95000"/>
                  </a:schemeClr>
                </a:solidFill>
                <a:effectLst/>
                <a:latin typeface="Calibri" panose="020F0502020204030204" pitchFamily="34" charset="0"/>
              </a:rPr>
              <a:t> = (</a:t>
            </a:r>
            <a:r>
              <a:rPr lang="en-US" sz="2800" i="1">
                <a:solidFill>
                  <a:schemeClr val="bg1">
                    <a:lumMod val="95000"/>
                  </a:schemeClr>
                </a:solidFill>
                <a:latin typeface="Calibri" panose="020F0502020204030204" pitchFamily="34" charset="0"/>
              </a:rPr>
              <a:t>Fahrenheit</a:t>
            </a:r>
            <a:r>
              <a:rPr lang="en-US" sz="2800" b="0" i="0" u="none" strike="noStrike">
                <a:solidFill>
                  <a:schemeClr val="bg1">
                    <a:lumMod val="95000"/>
                  </a:schemeClr>
                </a:solidFill>
                <a:effectLst/>
                <a:latin typeface="Calibri" panose="020F0502020204030204" pitchFamily="34" charset="0"/>
              </a:rPr>
              <a:t> - 32) × 5/9</a:t>
            </a:r>
          </a:p>
          <a:p>
            <a:pPr marL="457200" indent="-457200">
              <a:buFont typeface="+mj-lt"/>
              <a:buAutoNum type="arabicPeriod"/>
            </a:pPr>
            <a:r>
              <a:rPr lang="en-GB"/>
              <a:t>Try console logging the function with different numbers as parameters</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sz="4000"/>
              <a:t>Function Exercise 4: Temperature Converter</a:t>
            </a:r>
          </a:p>
        </p:txBody>
      </p:sp>
      <p:pic>
        <p:nvPicPr>
          <p:cNvPr id="1026" name="Picture 2">
            <a:extLst>
              <a:ext uri="{FF2B5EF4-FFF2-40B4-BE49-F238E27FC236}">
                <a16:creationId xmlns:a16="http://schemas.microsoft.com/office/drawing/2014/main" id="{21BD6082-1DCB-4509-B4EF-300B40A047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7040" y="1613043"/>
            <a:ext cx="2590800" cy="4086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81110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798638"/>
            <a:ext cx="4323782" cy="3287712"/>
          </a:xfrm>
          <a:noFill/>
          <a:ln>
            <a:noFill/>
          </a:ln>
        </p:spPr>
        <p:style>
          <a:lnRef idx="3">
            <a:schemeClr val="lt1"/>
          </a:lnRef>
          <a:fillRef idx="1">
            <a:schemeClr val="accent1"/>
          </a:fillRef>
          <a:effectRef idx="1">
            <a:schemeClr val="accent1"/>
          </a:effectRef>
          <a:fontRef idx="minor">
            <a:schemeClr val="lt1"/>
          </a:fontRef>
        </p:style>
        <p:txBody>
          <a:bodyPr lIns="91440" tIns="45720" rIns="91440" bIns="45720" anchor="t"/>
          <a:lstStyle/>
          <a:p>
            <a:pPr marL="0" indent="0" algn="l" rtl="0" fontAlgn="base">
              <a:buNone/>
            </a:pPr>
            <a:r>
              <a:rPr lang="en-GB" b="1" i="0" u="none" strike="noStrike">
                <a:effectLst/>
                <a:latin typeface="Calibri"/>
                <a:cs typeface="Calibri"/>
              </a:rPr>
              <a:t>Information</a:t>
            </a:r>
          </a:p>
          <a:p>
            <a:pPr algn="l" rtl="0" fontAlgn="base">
              <a:buFont typeface="Arial" panose="020B0604020202020204" pitchFamily="34" charset="0"/>
              <a:buChar char="•"/>
            </a:pPr>
            <a:r>
              <a:rPr lang="en-GB" b="0" i="0" u="none" strike="noStrike">
                <a:effectLst/>
                <a:latin typeface="Calibri"/>
                <a:cs typeface="Calibri"/>
              </a:rPr>
              <a:t>The first year of a dog's life is equal to 15 human years</a:t>
            </a:r>
            <a:endParaRPr lang="en-US" b="0" i="0">
              <a:effectLst/>
              <a:latin typeface="Calibri"/>
              <a:cs typeface="Calibri"/>
            </a:endParaRPr>
          </a:p>
          <a:p>
            <a:pPr algn="l" rtl="0" fontAlgn="base">
              <a:buFont typeface="Arial" panose="020B0604020202020204" pitchFamily="34" charset="0"/>
              <a:buChar char="•"/>
            </a:pPr>
            <a:r>
              <a:rPr lang="en-GB" b="0" i="0" u="none" strike="noStrike">
                <a:effectLst/>
                <a:latin typeface="Calibri"/>
                <a:cs typeface="Calibri"/>
              </a:rPr>
              <a:t>The second year of a dog's life is equal to nine human years</a:t>
            </a:r>
            <a:endParaRPr lang="en-US" b="0" i="0">
              <a:effectLst/>
              <a:latin typeface="Calibri"/>
              <a:cs typeface="Calibri"/>
            </a:endParaRPr>
          </a:p>
          <a:p>
            <a:pPr algn="l" rtl="0" fontAlgn="base">
              <a:buFont typeface="Arial" panose="020B0604020202020204" pitchFamily="34" charset="0"/>
              <a:buChar char="•"/>
            </a:pPr>
            <a:r>
              <a:rPr lang="en-GB" b="0" i="0" u="none" strike="noStrike">
                <a:effectLst/>
                <a:latin typeface="Calibri"/>
                <a:cs typeface="Calibri"/>
              </a:rPr>
              <a:t>Each additional year is equal to about five human years</a:t>
            </a:r>
            <a:endParaRPr lang="en-US" b="0" i="0">
              <a:effectLst/>
              <a:latin typeface="Calibri"/>
              <a:cs typeface="Calibri"/>
            </a:endParaRPr>
          </a:p>
          <a:p>
            <a:pPr marL="0" indent="0">
              <a:buNone/>
            </a:pPr>
            <a:endParaRPr lang="en-GB">
              <a:solidFill>
                <a:schemeClr val="bg1"/>
              </a:solidFill>
            </a:endParaRP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Function Exercise 5: Dog Years</a:t>
            </a:r>
          </a:p>
        </p:txBody>
      </p:sp>
      <p:sp>
        <p:nvSpPr>
          <p:cNvPr id="7" name="Text Placeholder 5">
            <a:extLst>
              <a:ext uri="{FF2B5EF4-FFF2-40B4-BE49-F238E27FC236}">
                <a16:creationId xmlns:a16="http://schemas.microsoft.com/office/drawing/2014/main" id="{2C26C257-50BF-401E-A182-B1789E037D44}"/>
              </a:ext>
            </a:extLst>
          </p:cNvPr>
          <p:cNvSpPr txBox="1">
            <a:spLocks/>
          </p:cNvSpPr>
          <p:nvPr/>
        </p:nvSpPr>
        <p:spPr>
          <a:xfrm>
            <a:off x="7450136" y="1798638"/>
            <a:ext cx="4145254" cy="4360719"/>
          </a:xfrm>
          <a:prstGeom prst="rect">
            <a:avLst/>
          </a:prstGeom>
          <a:noFill/>
          <a:ln>
            <a:noFill/>
          </a:ln>
        </p:spPr>
        <p:style>
          <a:lnRef idx="3">
            <a:schemeClr val="lt1"/>
          </a:lnRef>
          <a:fillRef idx="1">
            <a:schemeClr val="accent3"/>
          </a:fillRef>
          <a:effectRef idx="1">
            <a:schemeClr val="accent3"/>
          </a:effectRef>
          <a:fontRef idx="minor">
            <a:schemeClr val="lt1"/>
          </a:fontRef>
        </p:style>
        <p:txBody>
          <a:bodyPr lIns="91440" tIns="45720" rIns="91440" bIns="45720" anchor="t"/>
          <a:lstStyle>
            <a:defPPr marR="0" lvl="0" algn="l" rtl="0">
              <a:lnSpc>
                <a:spcPct val="100000"/>
              </a:lnSpc>
              <a:spcBef>
                <a:spcPts val="0"/>
              </a:spcBef>
              <a:spcAft>
                <a:spcPts val="0"/>
              </a:spcAft>
            </a:defPPr>
            <a:lvl1pPr marL="342900" marR="0" lvl="0"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rgbClr val="000000"/>
                </a:solidFill>
                <a:latin typeface="+mn-lt"/>
                <a:ea typeface="Arial"/>
                <a:cs typeface="Arial"/>
                <a:sym typeface="Arial"/>
              </a:defRPr>
            </a:lvl1pPr>
            <a:lvl2pPr marL="342900" marR="0" lvl="1"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rgbClr val="000000"/>
                </a:solidFill>
                <a:latin typeface="+mn-lt"/>
                <a:ea typeface="Arial"/>
                <a:cs typeface="Arial"/>
                <a:sym typeface="Arial"/>
              </a:defRPr>
            </a:lvl2pPr>
            <a:lvl3pPr marL="342900" marR="0" lvl="2"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rgbClr val="000000"/>
                </a:solidFill>
                <a:latin typeface="+mn-lt"/>
                <a:ea typeface="Arial"/>
                <a:cs typeface="Arial"/>
                <a:sym typeface="Arial"/>
              </a:defRPr>
            </a:lvl3pPr>
            <a:lvl4pPr marL="342900" marR="0" lvl="3"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rgbClr val="000000"/>
                </a:solidFill>
                <a:latin typeface="+mn-lt"/>
                <a:ea typeface="Arial"/>
                <a:cs typeface="Arial"/>
                <a:sym typeface="Arial"/>
              </a:defRPr>
            </a:lvl4pPr>
            <a:lvl5pPr marL="342900" marR="0" lvl="4" indent="-342900" algn="l" rtl="0">
              <a:lnSpc>
                <a:spcPct val="120000"/>
              </a:lnSpc>
              <a:spcBef>
                <a:spcPts val="0"/>
              </a:spcBef>
              <a:spcAft>
                <a:spcPts val="800"/>
              </a:spcAft>
              <a:buClr>
                <a:srgbClr val="000000"/>
              </a:buClr>
              <a:buFont typeface="Arial" panose="020B0604020202020204" pitchFamily="34" charset="0"/>
              <a:buChar char="•"/>
              <a:defRPr sz="2400" b="0" i="0" u="none" strike="noStrike" cap="none">
                <a:solidFill>
                  <a:srgbClr val="000000"/>
                </a:solidFill>
                <a:latin typeface="+mn-lt"/>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indent="0" algn="l" rtl="0" fontAlgn="base">
              <a:buNone/>
            </a:pPr>
            <a:r>
              <a:rPr lang="en-GB" b="1" i="0" u="none" strike="noStrike">
                <a:solidFill>
                  <a:schemeClr val="bg1"/>
                </a:solidFill>
                <a:effectLst/>
                <a:latin typeface="Calibri"/>
              </a:rPr>
              <a:t>Instructions</a:t>
            </a:r>
          </a:p>
          <a:p>
            <a:pPr marL="457200" indent="-457200" algn="l" rtl="0" fontAlgn="base">
              <a:buAutoNum type="arabicPeriod"/>
            </a:pPr>
            <a:r>
              <a:rPr lang="en-GB">
                <a:solidFill>
                  <a:schemeClr val="bg1"/>
                </a:solidFill>
              </a:rPr>
              <a:t>Use your age and name variables</a:t>
            </a:r>
            <a:r>
              <a:rPr lang="en-US">
                <a:solidFill>
                  <a:schemeClr val="bg1"/>
                </a:solidFill>
              </a:rPr>
              <a:t>​</a:t>
            </a:r>
          </a:p>
          <a:p>
            <a:pPr marL="457200" indent="-457200" algn="l" rtl="0" fontAlgn="base">
              <a:buAutoNum type="arabicPeriod"/>
            </a:pPr>
            <a:r>
              <a:rPr lang="en-GB">
                <a:solidFill>
                  <a:schemeClr val="bg1"/>
                </a:solidFill>
              </a:rPr>
              <a:t>Calculate your age in dog years using JavaScript maths operators</a:t>
            </a:r>
            <a:r>
              <a:rPr lang="en-US">
                <a:solidFill>
                  <a:schemeClr val="bg1"/>
                </a:solidFill>
              </a:rPr>
              <a:t>​</a:t>
            </a:r>
          </a:p>
          <a:p>
            <a:pPr marL="457200" indent="-457200" algn="l" rtl="0" fontAlgn="base">
              <a:buAutoNum type="arabicPeriod"/>
            </a:pPr>
            <a:r>
              <a:rPr lang="en-GB">
                <a:solidFill>
                  <a:schemeClr val="bg1"/>
                </a:solidFill>
              </a:rPr>
              <a:t>Console log your age in dog years using template literals</a:t>
            </a:r>
            <a:endParaRPr lang="en-US">
              <a:solidFill>
                <a:schemeClr val="bg1"/>
              </a:solidFill>
            </a:endParaRPr>
          </a:p>
          <a:p>
            <a:pPr marL="0" indent="0">
              <a:buFont typeface="Arial" panose="020B0604020202020204" pitchFamily="34" charset="0"/>
              <a:buNone/>
            </a:pPr>
            <a:endParaRPr lang="en-GB">
              <a:solidFill>
                <a:schemeClr val="bg1"/>
              </a:solidFill>
            </a:endParaRPr>
          </a:p>
        </p:txBody>
      </p:sp>
    </p:spTree>
    <p:extLst>
      <p:ext uri="{BB962C8B-B14F-4D97-AF65-F5344CB8AC3E}">
        <p14:creationId xmlns:p14="http://schemas.microsoft.com/office/powerpoint/2010/main" val="31539821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pPr marL="457200" indent="-457200">
              <a:buAutoNum type="arabicPeriod"/>
            </a:pPr>
            <a:r>
              <a:rPr lang="en-GB" sz="2200"/>
              <a:t>Create a function called calculator which takes three arguments</a:t>
            </a:r>
            <a:endParaRPr lang="en-US" sz="2200"/>
          </a:p>
          <a:p>
            <a:pPr marL="457200" indent="-457200">
              <a:buAutoNum type="arabicPeriod"/>
            </a:pPr>
            <a:r>
              <a:rPr lang="en-GB" sz="2200"/>
              <a:t>Check the first and third arguments are numbers. If they are not numbers, log an error to the console</a:t>
            </a:r>
          </a:p>
          <a:p>
            <a:r>
              <a:rPr lang="en-GB" sz="2200"/>
              <a:t>Check the second argument is a string of either +, -, * or  /. If it is not log an error to the console.</a:t>
            </a:r>
          </a:p>
          <a:p>
            <a:pPr marL="457200" indent="-457200">
              <a:buAutoNum type="arabicPeriod"/>
            </a:pPr>
            <a:r>
              <a:rPr lang="en-GB" sz="2200"/>
              <a:t>Use if and else statement to perform the correct calculation and return the correct answer depending on the second argument</a:t>
            </a:r>
          </a:p>
          <a:p>
            <a:pPr marL="457200" indent="-457200">
              <a:buAutoNum type="arabicPeriod"/>
            </a:pPr>
            <a:r>
              <a:rPr lang="en-GB" sz="2200"/>
              <a:t>Try Console logging your calculator function with different arguments and see what happens.</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Function Exercise 6</a:t>
            </a:r>
            <a:r>
              <a:rPr lang="en-GB">
                <a:latin typeface="+mn-lt"/>
              </a:rPr>
              <a:t>: </a:t>
            </a:r>
            <a:r>
              <a:rPr lang="en-GB"/>
              <a:t>Calculator</a:t>
            </a:r>
            <a:endParaRPr lang="en-GB">
              <a:latin typeface="+mn-lt"/>
            </a:endParaRPr>
          </a:p>
        </p:txBody>
      </p:sp>
    </p:spTree>
    <p:extLst>
      <p:ext uri="{BB962C8B-B14F-4D97-AF65-F5344CB8AC3E}">
        <p14:creationId xmlns:p14="http://schemas.microsoft.com/office/powerpoint/2010/main" val="88915689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pPr marL="457200" indent="-457200">
              <a:buAutoNum type="arabicPeriod"/>
            </a:pPr>
            <a:r>
              <a:rPr lang="en-GB" sz="2200"/>
              <a:t>Write a function “min(a, b)” which returns the lesser of the two numbers “a” and “b”.</a:t>
            </a:r>
          </a:p>
          <a:p>
            <a:r>
              <a:rPr lang="en-GB" sz="2200"/>
              <a:t>For instance:</a:t>
            </a:r>
            <a:endParaRPr lang="en-GB" sz="1200"/>
          </a:p>
          <a:p>
            <a:pPr marL="0" indent="0">
              <a:buNone/>
            </a:pPr>
            <a:r>
              <a:rPr lang="en-GB" sz="2200"/>
              <a:t>	min(1, 2) == 1</a:t>
            </a:r>
          </a:p>
          <a:p>
            <a:pPr marL="0" indent="0">
              <a:buNone/>
            </a:pPr>
            <a:r>
              <a:rPr lang="en-GB" sz="2200"/>
              <a:t>	min(10, 100) == 10</a:t>
            </a:r>
          </a:p>
          <a:p>
            <a:pPr marL="0" indent="0">
              <a:buNone/>
            </a:pPr>
            <a:r>
              <a:rPr lang="en-GB" sz="2200"/>
              <a:t>	min(1, 1) == 1</a:t>
            </a:r>
            <a:endParaRPr lang="en-GB" sz="1200"/>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Function Exercise 7</a:t>
            </a:r>
            <a:r>
              <a:rPr lang="en-GB">
                <a:latin typeface="+mn-lt"/>
              </a:rPr>
              <a:t>: Less than</a:t>
            </a:r>
          </a:p>
        </p:txBody>
      </p:sp>
    </p:spTree>
    <p:extLst>
      <p:ext uri="{BB962C8B-B14F-4D97-AF65-F5344CB8AC3E}">
        <p14:creationId xmlns:p14="http://schemas.microsoft.com/office/powerpoint/2010/main" val="84793411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p:txBody>
          <a:bodyPr lIns="91440" tIns="45720" rIns="91440" bIns="45720" anchor="t"/>
          <a:lstStyle/>
          <a:p>
            <a:pPr marL="457200" indent="-457200">
              <a:buAutoNum type="arabicPeriod"/>
            </a:pPr>
            <a:r>
              <a:rPr lang="en-GB" sz="2200"/>
              <a:t>Write a function “pow(x, n)” that returns “x” in power “n”. In other words, it will multiply “x” by itself “n” times (xⁿ) and returns the result.</a:t>
            </a:r>
          </a:p>
          <a:p>
            <a:pPr marL="0" indent="0">
              <a:buNone/>
            </a:pPr>
            <a:r>
              <a:rPr lang="en-GB" sz="2200"/>
              <a:t>	pow(2, 2) = 2 * 2 = 4</a:t>
            </a:r>
          </a:p>
          <a:p>
            <a:pPr marL="0" indent="0">
              <a:buNone/>
            </a:pPr>
            <a:r>
              <a:rPr lang="en-GB" sz="2200"/>
              <a:t>	pow(2, 3) = 2 * 2 * 2 = 8</a:t>
            </a:r>
          </a:p>
          <a:p>
            <a:pPr marL="0" indent="0">
              <a:buNone/>
            </a:pPr>
            <a:r>
              <a:rPr lang="en-GB" sz="2200"/>
              <a:t>	pow(1, 100) = 1 * 1 * …x97 * 1 = 1</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lIns="91440" tIns="45720" rIns="91440" bIns="45720" anchor="t"/>
          <a:lstStyle/>
          <a:p>
            <a:r>
              <a:rPr lang="en-GB"/>
              <a:t>Function Exercise 8</a:t>
            </a:r>
            <a:r>
              <a:rPr lang="en-GB">
                <a:latin typeface="+mn-lt"/>
              </a:rPr>
              <a:t>:</a:t>
            </a:r>
            <a:r>
              <a:rPr lang="en-GB"/>
              <a:t> To the power of</a:t>
            </a:r>
            <a:endParaRPr lang="en-GB">
              <a:latin typeface="+mn-lt"/>
            </a:endParaRPr>
          </a:p>
        </p:txBody>
      </p:sp>
    </p:spTree>
    <p:extLst>
      <p:ext uri="{BB962C8B-B14F-4D97-AF65-F5344CB8AC3E}">
        <p14:creationId xmlns:p14="http://schemas.microsoft.com/office/powerpoint/2010/main" val="31982269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4E97D9F9-04EA-4C96-BE4F-8C9692728F54}"/>
              </a:ext>
            </a:extLst>
          </p:cNvPr>
          <p:cNvSpPr>
            <a:spLocks noGrp="1"/>
          </p:cNvSpPr>
          <p:nvPr>
            <p:ph type="body" sz="quarter" idx="10"/>
          </p:nvPr>
        </p:nvSpPr>
        <p:spPr/>
        <p:txBody>
          <a:bodyPr/>
          <a:lstStyle/>
          <a:p>
            <a:r>
              <a:rPr lang="en-GB"/>
              <a:t>Finish the exercises</a:t>
            </a:r>
          </a:p>
          <a:p>
            <a:r>
              <a:rPr lang="en-GB" b="0" i="0">
                <a:solidFill>
                  <a:srgbClr val="444444"/>
                </a:solidFill>
                <a:effectLst/>
                <a:latin typeface="Calibri" panose="020F0502020204030204" pitchFamily="34" charset="0"/>
              </a:rPr>
              <a:t>Have a go at the first 30 steps of https://www.freecodecamp.org/learn/javascript-algorithms-and-data-structures/</a:t>
            </a:r>
            <a:endParaRPr lang="en-GB"/>
          </a:p>
        </p:txBody>
      </p:sp>
      <p:sp>
        <p:nvSpPr>
          <p:cNvPr id="4" name="Title 3">
            <a:extLst>
              <a:ext uri="{FF2B5EF4-FFF2-40B4-BE49-F238E27FC236}">
                <a16:creationId xmlns:a16="http://schemas.microsoft.com/office/drawing/2014/main" id="{CB00FD83-420E-49E1-83D9-FAFF0742C2E9}"/>
              </a:ext>
            </a:extLst>
          </p:cNvPr>
          <p:cNvSpPr>
            <a:spLocks noGrp="1"/>
          </p:cNvSpPr>
          <p:nvPr>
            <p:ph type="title"/>
          </p:nvPr>
        </p:nvSpPr>
        <p:spPr/>
        <p:txBody>
          <a:bodyPr/>
          <a:lstStyle/>
          <a:p>
            <a:r>
              <a:rPr lang="en-GB"/>
              <a:t>Homework</a:t>
            </a:r>
          </a:p>
        </p:txBody>
      </p:sp>
    </p:spTree>
    <p:extLst>
      <p:ext uri="{BB962C8B-B14F-4D97-AF65-F5344CB8AC3E}">
        <p14:creationId xmlns:p14="http://schemas.microsoft.com/office/powerpoint/2010/main" val="23345770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pic>
        <p:nvPicPr>
          <p:cNvPr id="308" name="Google Shape;308;g10855af059a_0_15"/>
          <p:cNvPicPr preferRelativeResize="0"/>
          <p:nvPr/>
        </p:nvPicPr>
        <p:blipFill rotWithShape="1">
          <a:blip r:embed="rId3">
            <a:alphaModFix/>
          </a:blip>
          <a:srcRect t="7798" b="7806"/>
          <a:stretch/>
        </p:blipFill>
        <p:spPr>
          <a:xfrm>
            <a:off x="0" y="0"/>
            <a:ext cx="12192000" cy="6857999"/>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57017E"/>
        </a:solidFill>
        <a:effectLst/>
      </p:bgPr>
    </p:bg>
    <p:spTree>
      <p:nvGrpSpPr>
        <p:cNvPr id="1" name="Shape 312"/>
        <p:cNvGrpSpPr/>
        <p:nvPr/>
      </p:nvGrpSpPr>
      <p:grpSpPr>
        <a:xfrm>
          <a:off x="0" y="0"/>
          <a:ext cx="0" cy="0"/>
          <a:chOff x="0" y="0"/>
          <a:chExt cx="0" cy="0"/>
        </a:xfrm>
      </p:grpSpPr>
      <p:sp>
        <p:nvSpPr>
          <p:cNvPr id="315" name="Google Shape;315;g109a227e365_0_68"/>
          <p:cNvSpPr txBox="1">
            <a:spLocks noGrp="1"/>
          </p:cNvSpPr>
          <p:nvPr>
            <p:ph type="title" idx="4294967295"/>
          </p:nvPr>
        </p:nvSpPr>
        <p:spPr>
          <a:xfrm rot="5400000">
            <a:off x="-1476182" y="2148754"/>
            <a:ext cx="4024313" cy="307975"/>
          </a:xfrm>
          <a:prstGeom prst="rect">
            <a:avLst/>
          </a:prstGeom>
        </p:spPr>
        <p:txBody>
          <a:bodyPr spcFirstLastPara="1" wrap="square" lIns="0" tIns="0" rIns="0" bIns="0" anchor="t" anchorCtr="0">
            <a:spAutoFit/>
          </a:bodyPr>
          <a:lstStyle/>
          <a:p>
            <a:r>
              <a:rPr lang="en-US" sz="2000">
                <a:solidFill>
                  <a:schemeClr val="lt1"/>
                </a:solidFill>
              </a:rPr>
              <a:t>JavaScript 1</a:t>
            </a:r>
          </a:p>
        </p:txBody>
      </p:sp>
      <p:sp>
        <p:nvSpPr>
          <p:cNvPr id="313" name="Google Shape;313;g109a227e365_0_68"/>
          <p:cNvSpPr txBox="1">
            <a:spLocks noGrp="1"/>
          </p:cNvSpPr>
          <p:nvPr>
            <p:ph type="title" idx="4294967295"/>
          </p:nvPr>
        </p:nvSpPr>
        <p:spPr>
          <a:xfrm>
            <a:off x="2826327" y="1716232"/>
            <a:ext cx="7496175" cy="1422400"/>
          </a:xfrm>
          <a:prstGeom prst="rect">
            <a:avLst/>
          </a:prstGeom>
          <a:noFill/>
          <a:ln>
            <a:noFill/>
          </a:ln>
        </p:spPr>
        <p:txBody>
          <a:bodyPr spcFirstLastPara="1" wrap="square" lIns="0" tIns="12700" rIns="0" bIns="0" anchor="t" anchorCtr="0">
            <a:noAutofit/>
          </a:bodyPr>
          <a:lstStyle/>
          <a:p>
            <a:pPr marL="12700" lvl="0" indent="0" algn="ctr" rtl="0">
              <a:spcBef>
                <a:spcPts val="0"/>
              </a:spcBef>
              <a:spcAft>
                <a:spcPts val="0"/>
              </a:spcAft>
              <a:buSzPts val="1400"/>
              <a:buNone/>
            </a:pPr>
            <a:r>
              <a:rPr lang="en-US" sz="7000">
                <a:solidFill>
                  <a:schemeClr val="lt1"/>
                </a:solidFill>
                <a:latin typeface="Inter SemiBold"/>
                <a:ea typeface="Inter SemiBold"/>
                <a:cs typeface="Inter SemiBold"/>
                <a:sym typeface="Inter SemiBold"/>
              </a:rPr>
              <a:t>Questions?</a:t>
            </a:r>
            <a:endParaRPr sz="7000">
              <a:solidFill>
                <a:schemeClr val="lt1"/>
              </a:solidFill>
              <a:latin typeface="Inter SemiBold"/>
              <a:ea typeface="Inter SemiBold"/>
              <a:cs typeface="Inter SemiBold"/>
              <a:sym typeface="Inter SemiBold"/>
            </a:endParaRPr>
          </a:p>
          <a:p>
            <a:pPr marL="0" lvl="0" indent="0" algn="ctr" rtl="0">
              <a:lnSpc>
                <a:spcPct val="100000"/>
              </a:lnSpc>
              <a:spcBef>
                <a:spcPts val="0"/>
              </a:spcBef>
              <a:spcAft>
                <a:spcPts val="0"/>
              </a:spcAft>
              <a:buSzPts val="1400"/>
              <a:buNone/>
            </a:pPr>
            <a:endParaRPr sz="4000" b="1">
              <a:solidFill>
                <a:schemeClr val="lt1"/>
              </a:solidFill>
            </a:endParaRPr>
          </a:p>
        </p:txBody>
      </p:sp>
      <p:pic>
        <p:nvPicPr>
          <p:cNvPr id="314" name="Google Shape;314;g109a227e365_0_68"/>
          <p:cNvPicPr preferRelativeResize="0"/>
          <p:nvPr/>
        </p:nvPicPr>
        <p:blipFill>
          <a:blip r:embed="rId3">
            <a:alphaModFix/>
          </a:blip>
          <a:stretch>
            <a:fillRect/>
          </a:stretch>
        </p:blipFill>
        <p:spPr>
          <a:xfrm>
            <a:off x="9641393" y="5306629"/>
            <a:ext cx="2226074" cy="1669575"/>
          </a:xfrm>
          <a:prstGeom prst="rect">
            <a:avLst/>
          </a:prstGeom>
          <a:noFill/>
          <a:ln>
            <a:noFill/>
          </a:ln>
        </p:spPr>
      </p:pic>
      <p:cxnSp>
        <p:nvCxnSpPr>
          <p:cNvPr id="316" name="Google Shape;316;g109a227e365_0_68"/>
          <p:cNvCxnSpPr/>
          <p:nvPr/>
        </p:nvCxnSpPr>
        <p:spPr>
          <a:xfrm rot="10800000" flipH="1">
            <a:off x="1071950" y="850"/>
            <a:ext cx="19500" cy="6877500"/>
          </a:xfrm>
          <a:prstGeom prst="straightConnector1">
            <a:avLst/>
          </a:prstGeom>
          <a:noFill/>
          <a:ln w="9525" cap="flat" cmpd="sng">
            <a:solidFill>
              <a:schemeClr val="lt1"/>
            </a:solidFill>
            <a:prstDash val="dot"/>
            <a:round/>
            <a:headEnd type="none" w="med" len="med"/>
            <a:tailEnd type="none" w="med" len="med"/>
          </a:ln>
        </p:spPr>
      </p:cxnSp>
    </p:spTree>
    <p:extLst>
      <p:ext uri="{BB962C8B-B14F-4D97-AF65-F5344CB8AC3E}">
        <p14:creationId xmlns:p14="http://schemas.microsoft.com/office/powerpoint/2010/main" val="27912814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9" name="Text Placeholder 8">
            <a:extLst>
              <a:ext uri="{FF2B5EF4-FFF2-40B4-BE49-F238E27FC236}">
                <a16:creationId xmlns:a16="http://schemas.microsoft.com/office/drawing/2014/main" id="{2C8716AC-2167-4A6C-B2A3-B3B2FF1E6DBB}"/>
              </a:ext>
            </a:extLst>
          </p:cNvPr>
          <p:cNvSpPr>
            <a:spLocks noGrp="1"/>
          </p:cNvSpPr>
          <p:nvPr>
            <p:ph type="body" sz="quarter" idx="10"/>
          </p:nvPr>
        </p:nvSpPr>
        <p:spPr/>
        <p:txBody>
          <a:bodyPr lIns="91440" tIns="45720" rIns="91440" bIns="45720" anchor="t"/>
          <a:lstStyle/>
          <a:p>
            <a:pPr marL="0" indent="0">
              <a:buNone/>
            </a:pPr>
            <a:r>
              <a:rPr lang="en-GB" sz="2800"/>
              <a:t>This course will start with the theory with how JavaScript works.</a:t>
            </a:r>
          </a:p>
          <a:p>
            <a:pPr marL="0" indent="0">
              <a:buNone/>
            </a:pPr>
            <a:r>
              <a:rPr lang="en-GB" sz="2800"/>
              <a:t>Later we will use JavaScript to add interactivity to websites and start doing some projects.</a:t>
            </a:r>
          </a:p>
        </p:txBody>
      </p:sp>
      <p:sp>
        <p:nvSpPr>
          <p:cNvPr id="8" name="Title 7">
            <a:extLst>
              <a:ext uri="{FF2B5EF4-FFF2-40B4-BE49-F238E27FC236}">
                <a16:creationId xmlns:a16="http://schemas.microsoft.com/office/drawing/2014/main" id="{7674CEBC-653B-49CD-8BD4-81BCDAAE7367}"/>
              </a:ext>
            </a:extLst>
          </p:cNvPr>
          <p:cNvSpPr>
            <a:spLocks noGrp="1"/>
          </p:cNvSpPr>
          <p:nvPr>
            <p:ph type="title"/>
          </p:nvPr>
        </p:nvSpPr>
        <p:spPr/>
        <p:txBody>
          <a:bodyPr lIns="91440" tIns="45720" rIns="91440" bIns="45720" anchor="t"/>
          <a:lstStyle/>
          <a:p>
            <a:r>
              <a:rPr lang="en-GB" sz="6000">
                <a:latin typeface="+mj-lt"/>
              </a:rPr>
              <a:t>This Course</a:t>
            </a:r>
          </a:p>
        </p:txBody>
      </p:sp>
    </p:spTree>
    <p:extLst>
      <p:ext uri="{BB962C8B-B14F-4D97-AF65-F5344CB8AC3E}">
        <p14:creationId xmlns:p14="http://schemas.microsoft.com/office/powerpoint/2010/main" val="17261916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1F9A95-9D5F-48AD-BCBA-763F46E32754}"/>
              </a:ext>
            </a:extLst>
          </p:cNvPr>
          <p:cNvSpPr>
            <a:spLocks noGrp="1"/>
          </p:cNvSpPr>
          <p:nvPr>
            <p:ph type="body" sz="quarter" idx="10"/>
          </p:nvPr>
        </p:nvSpPr>
        <p:spPr>
          <a:xfrm>
            <a:off x="1892240" y="1798638"/>
            <a:ext cx="8478838" cy="4180680"/>
          </a:xfrm>
        </p:spPr>
        <p:txBody>
          <a:bodyPr lIns="91440" tIns="45720" rIns="91440" bIns="45720" anchor="t"/>
          <a:lstStyle/>
          <a:p>
            <a:pPr indent="-419100">
              <a:lnSpc>
                <a:spcPct val="114999"/>
              </a:lnSpc>
              <a:spcAft>
                <a:spcPts val="0"/>
              </a:spcAft>
              <a:buAutoNum type="arabicPeriod"/>
            </a:pPr>
            <a:r>
              <a:rPr lang="en-GB">
                <a:solidFill>
                  <a:schemeClr val="tx1">
                    <a:lumMod val="65000"/>
                    <a:lumOff val="35000"/>
                  </a:schemeClr>
                </a:solidFill>
                <a:ea typeface="+mn-lt"/>
                <a:cs typeface="+mn-lt"/>
              </a:rPr>
              <a:t>Open Chrome</a:t>
            </a:r>
            <a:endParaRPr lang="en-US">
              <a:solidFill>
                <a:schemeClr val="tx1">
                  <a:lumMod val="65000"/>
                  <a:lumOff val="35000"/>
                </a:schemeClr>
              </a:solidFill>
              <a:ea typeface="+mn-lt"/>
              <a:cs typeface="+mn-lt"/>
            </a:endParaRPr>
          </a:p>
          <a:p>
            <a:pPr indent="-419100">
              <a:lnSpc>
                <a:spcPct val="114999"/>
              </a:lnSpc>
              <a:spcBef>
                <a:spcPts val="1000"/>
              </a:spcBef>
              <a:spcAft>
                <a:spcPts val="0"/>
              </a:spcAft>
              <a:buAutoNum type="arabicPeriod"/>
            </a:pPr>
            <a:r>
              <a:rPr lang="en-GB">
                <a:solidFill>
                  <a:schemeClr val="tx1">
                    <a:lumMod val="65000"/>
                    <a:lumOff val="35000"/>
                  </a:schemeClr>
                </a:solidFill>
                <a:ea typeface="+mn-lt"/>
                <a:cs typeface="+mn-lt"/>
              </a:rPr>
              <a:t>Right click anywhere</a:t>
            </a:r>
            <a:endParaRPr lang="en-US">
              <a:solidFill>
                <a:schemeClr val="tx1">
                  <a:lumMod val="65000"/>
                  <a:lumOff val="35000"/>
                </a:schemeClr>
              </a:solidFill>
              <a:ea typeface="+mn-lt"/>
              <a:cs typeface="+mn-lt"/>
            </a:endParaRPr>
          </a:p>
          <a:p>
            <a:pPr indent="-419100">
              <a:lnSpc>
                <a:spcPct val="114999"/>
              </a:lnSpc>
              <a:spcBef>
                <a:spcPts val="1000"/>
              </a:spcBef>
              <a:spcAft>
                <a:spcPts val="0"/>
              </a:spcAft>
              <a:buAutoNum type="arabicPeriod"/>
            </a:pPr>
            <a:r>
              <a:rPr lang="en-GB">
                <a:solidFill>
                  <a:schemeClr val="tx1">
                    <a:lumMod val="65000"/>
                    <a:lumOff val="35000"/>
                  </a:schemeClr>
                </a:solidFill>
                <a:ea typeface="+mn-lt"/>
                <a:cs typeface="+mn-lt"/>
              </a:rPr>
              <a:t>Click “inspect”</a:t>
            </a:r>
            <a:endParaRPr lang="en-US">
              <a:solidFill>
                <a:schemeClr val="tx1">
                  <a:lumMod val="65000"/>
                  <a:lumOff val="35000"/>
                </a:schemeClr>
              </a:solidFill>
              <a:ea typeface="+mn-lt"/>
              <a:cs typeface="+mn-lt"/>
            </a:endParaRPr>
          </a:p>
          <a:p>
            <a:pPr indent="-419100">
              <a:lnSpc>
                <a:spcPct val="114999"/>
              </a:lnSpc>
              <a:spcBef>
                <a:spcPts val="1000"/>
              </a:spcBef>
              <a:spcAft>
                <a:spcPts val="0"/>
              </a:spcAft>
              <a:buAutoNum type="arabicPeriod"/>
            </a:pPr>
            <a:r>
              <a:rPr lang="en-GB">
                <a:solidFill>
                  <a:schemeClr val="tx1">
                    <a:lumMod val="65000"/>
                    <a:lumOff val="35000"/>
                  </a:schemeClr>
                </a:solidFill>
                <a:ea typeface="+mn-lt"/>
                <a:cs typeface="+mn-lt"/>
              </a:rPr>
              <a:t>Go to the console tab</a:t>
            </a:r>
            <a:endParaRPr lang="en-US">
              <a:solidFill>
                <a:schemeClr val="tx1">
                  <a:lumMod val="65000"/>
                  <a:lumOff val="35000"/>
                </a:schemeClr>
              </a:solidFill>
              <a:ea typeface="+mn-lt"/>
              <a:cs typeface="+mn-lt"/>
            </a:endParaRPr>
          </a:p>
          <a:p>
            <a:pPr indent="-419100">
              <a:lnSpc>
                <a:spcPct val="114999"/>
              </a:lnSpc>
              <a:spcBef>
                <a:spcPts val="1000"/>
              </a:spcBef>
              <a:spcAft>
                <a:spcPts val="0"/>
              </a:spcAft>
              <a:buAutoNum type="arabicPeriod"/>
            </a:pPr>
            <a:r>
              <a:rPr lang="en-GB">
                <a:solidFill>
                  <a:schemeClr val="tx1">
                    <a:lumMod val="65000"/>
                    <a:lumOff val="35000"/>
                  </a:schemeClr>
                </a:solidFill>
                <a:ea typeface="+mn-lt"/>
                <a:cs typeface="+mn-lt"/>
              </a:rPr>
              <a:t>Write console.log(‘Hello World’);</a:t>
            </a:r>
            <a:endParaRPr lang="en-US">
              <a:solidFill>
                <a:schemeClr val="tx1">
                  <a:lumMod val="65000"/>
                  <a:lumOff val="35000"/>
                </a:schemeClr>
              </a:solidFill>
              <a:ea typeface="+mn-lt"/>
              <a:cs typeface="+mn-lt"/>
            </a:endParaRPr>
          </a:p>
          <a:p>
            <a:pPr indent="-419100">
              <a:lnSpc>
                <a:spcPct val="114999"/>
              </a:lnSpc>
              <a:spcBef>
                <a:spcPts val="1000"/>
              </a:spcBef>
              <a:spcAft>
                <a:spcPts val="1000"/>
              </a:spcAft>
              <a:buAutoNum type="arabicPeriod"/>
            </a:pPr>
            <a:r>
              <a:rPr lang="en-GB">
                <a:solidFill>
                  <a:schemeClr val="tx1">
                    <a:lumMod val="65000"/>
                    <a:lumOff val="35000"/>
                  </a:schemeClr>
                </a:solidFill>
                <a:ea typeface="+mn-lt"/>
                <a:cs typeface="+mn-lt"/>
              </a:rPr>
              <a:t>Now try writing alert(‘Your name’);</a:t>
            </a:r>
          </a:p>
          <a:p>
            <a:pPr indent="-419100">
              <a:lnSpc>
                <a:spcPct val="114999"/>
              </a:lnSpc>
              <a:spcBef>
                <a:spcPts val="1000"/>
              </a:spcBef>
              <a:spcAft>
                <a:spcPts val="1000"/>
              </a:spcAft>
              <a:buAutoNum type="arabicPeriod"/>
            </a:pPr>
            <a:r>
              <a:rPr lang="en-GB">
                <a:solidFill>
                  <a:schemeClr val="tx1">
                    <a:lumMod val="65000"/>
                    <a:lumOff val="35000"/>
                  </a:schemeClr>
                </a:solidFill>
                <a:cs typeface="Calibri"/>
              </a:rPr>
              <a:t>Finally try a calculation: 5*7</a:t>
            </a:r>
          </a:p>
        </p:txBody>
      </p:sp>
      <p:sp>
        <p:nvSpPr>
          <p:cNvPr id="3" name="Title 2">
            <a:extLst>
              <a:ext uri="{FF2B5EF4-FFF2-40B4-BE49-F238E27FC236}">
                <a16:creationId xmlns:a16="http://schemas.microsoft.com/office/drawing/2014/main" id="{DFFA28C3-300F-465A-B033-CF910AE2C92F}"/>
              </a:ext>
            </a:extLst>
          </p:cNvPr>
          <p:cNvSpPr>
            <a:spLocks noGrp="1"/>
          </p:cNvSpPr>
          <p:nvPr>
            <p:ph type="title"/>
          </p:nvPr>
        </p:nvSpPr>
        <p:spPr/>
        <p:txBody>
          <a:bodyPr lIns="91440" tIns="45720" rIns="91440" bIns="45720" anchor="t"/>
          <a:lstStyle/>
          <a:p>
            <a:r>
              <a:rPr lang="en-US" sz="5000">
                <a:latin typeface="+mn-lt"/>
                <a:ea typeface="+mn-lt"/>
                <a:cs typeface="+mn-lt"/>
              </a:rPr>
              <a:t>Let’s write some JavaScript!</a:t>
            </a:r>
            <a:endParaRPr lang="en-US" sz="5000">
              <a:latin typeface="+mn-lt"/>
            </a:endParaRPr>
          </a:p>
        </p:txBody>
      </p:sp>
    </p:spTree>
    <p:extLst>
      <p:ext uri="{BB962C8B-B14F-4D97-AF65-F5344CB8AC3E}">
        <p14:creationId xmlns:p14="http://schemas.microsoft.com/office/powerpoint/2010/main" val="957540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870557"/>
            <a:ext cx="9237656" cy="3287712"/>
          </a:xfrm>
        </p:spPr>
        <p:txBody>
          <a:bodyPr/>
          <a:lstStyle/>
          <a:p>
            <a:r>
              <a:rPr lang="en-GB"/>
              <a:t>Variables are containers where we store information</a:t>
            </a:r>
          </a:p>
          <a:p>
            <a:r>
              <a:rPr lang="en-GB"/>
              <a:t>It’s a bit like X or Y in algebra but in programming we use descriptive names because otherwise it gets confusing fast</a:t>
            </a:r>
          </a:p>
          <a:p>
            <a:r>
              <a:rPr lang="en-GB"/>
              <a:t>An important part of becoming a professional developer is making your code easily readable by other people (and you in the future!) and writing good descriptive variable names is part of that.</a:t>
            </a:r>
          </a:p>
          <a:p>
            <a:r>
              <a:rPr lang="en-GB"/>
              <a:t>Variable names must start with a letter or $ or_</a:t>
            </a:r>
          </a:p>
          <a:p>
            <a:r>
              <a:rPr lang="en-GB"/>
              <a:t>The convention in JavaScript to write variables in </a:t>
            </a:r>
            <a:r>
              <a:rPr lang="en-GB" err="1"/>
              <a:t>lowerCamelCase</a:t>
            </a:r>
            <a:r>
              <a:rPr lang="en-GB"/>
              <a:t>. </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a:lstStyle/>
          <a:p>
            <a:r>
              <a:rPr lang="en-GB">
                <a:latin typeface="+mn-lt"/>
              </a:rPr>
              <a:t>What’s a variable?</a:t>
            </a:r>
          </a:p>
        </p:txBody>
      </p:sp>
    </p:spTree>
    <p:extLst>
      <p:ext uri="{BB962C8B-B14F-4D97-AF65-F5344CB8AC3E}">
        <p14:creationId xmlns:p14="http://schemas.microsoft.com/office/powerpoint/2010/main" val="26885451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3" name="Google Shape;103;g1087a3117a6_0_117"/>
          <p:cNvSpPr/>
          <p:nvPr/>
        </p:nvSpPr>
        <p:spPr>
          <a:xfrm>
            <a:off x="10371078" y="5941537"/>
            <a:ext cx="1443300" cy="6588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798638"/>
            <a:ext cx="9365858" cy="5079712"/>
          </a:xfrm>
        </p:spPr>
        <p:txBody>
          <a:bodyPr/>
          <a:lstStyle/>
          <a:p>
            <a:r>
              <a:rPr lang="en-GB" b="1" err="1"/>
              <a:t>const</a:t>
            </a:r>
            <a:r>
              <a:rPr lang="en-GB" b="1"/>
              <a:t> </a:t>
            </a:r>
            <a:r>
              <a:rPr lang="en-GB"/>
              <a:t>– for variables that stay constant. As a general rule always use </a:t>
            </a:r>
            <a:r>
              <a:rPr lang="en-GB" err="1"/>
              <a:t>const</a:t>
            </a:r>
            <a:r>
              <a:rPr lang="en-GB"/>
              <a:t> unless you know the variable will change. This makes debugging and reading code easier</a:t>
            </a:r>
            <a:endParaRPr lang="en-GB" b="1"/>
          </a:p>
          <a:p>
            <a:r>
              <a:rPr lang="en-GB" b="1"/>
              <a:t>let </a:t>
            </a:r>
            <a:r>
              <a:rPr lang="en-GB"/>
              <a:t>– for Variables that change</a:t>
            </a:r>
          </a:p>
          <a:p>
            <a:r>
              <a:rPr lang="en-GB" b="1" i="1"/>
              <a:t>var</a:t>
            </a:r>
            <a:r>
              <a:rPr lang="en-GB" b="1"/>
              <a:t> </a:t>
            </a:r>
            <a:r>
              <a:rPr lang="en-GB"/>
              <a:t>– Var is an older way of defining a variable which you may see around the internet. We will talk about it’s downsides later in the course</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a:lstStyle/>
          <a:p>
            <a:r>
              <a:rPr lang="en-GB">
                <a:latin typeface="+mn-lt"/>
              </a:rPr>
              <a:t>JavaScript Variables</a:t>
            </a:r>
          </a:p>
        </p:txBody>
      </p:sp>
    </p:spTree>
    <p:extLst>
      <p:ext uri="{BB962C8B-B14F-4D97-AF65-F5344CB8AC3E}">
        <p14:creationId xmlns:p14="http://schemas.microsoft.com/office/powerpoint/2010/main" val="14193898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cxnSp>
        <p:nvCxnSpPr>
          <p:cNvPr id="106" name="Google Shape;106;g1087a3117a6_0_117"/>
          <p:cNvCxnSpPr/>
          <p:nvPr/>
        </p:nvCxnSpPr>
        <p:spPr>
          <a:xfrm rot="10800000" flipH="1">
            <a:off x="1003598" y="850"/>
            <a:ext cx="19500" cy="6877500"/>
          </a:xfrm>
          <a:prstGeom prst="straightConnector1">
            <a:avLst/>
          </a:prstGeom>
          <a:noFill/>
          <a:ln w="9525" cap="flat" cmpd="sng">
            <a:solidFill>
              <a:srgbClr val="666666"/>
            </a:solidFill>
            <a:prstDash val="dot"/>
            <a:round/>
            <a:headEnd type="none" w="med" len="med"/>
            <a:tailEnd type="none" w="med" len="med"/>
          </a:ln>
        </p:spPr>
      </p:cxnSp>
      <p:sp>
        <p:nvSpPr>
          <p:cNvPr id="6" name="Text Placeholder 5">
            <a:extLst>
              <a:ext uri="{FF2B5EF4-FFF2-40B4-BE49-F238E27FC236}">
                <a16:creationId xmlns:a16="http://schemas.microsoft.com/office/drawing/2014/main" id="{EE1C1393-6558-4322-A1C5-F582FED6201F}"/>
              </a:ext>
            </a:extLst>
          </p:cNvPr>
          <p:cNvSpPr>
            <a:spLocks noGrp="1"/>
          </p:cNvSpPr>
          <p:nvPr>
            <p:ph type="body" sz="quarter" idx="10"/>
          </p:nvPr>
        </p:nvSpPr>
        <p:spPr>
          <a:xfrm>
            <a:off x="1892240" y="1870557"/>
            <a:ext cx="9365858" cy="3287712"/>
          </a:xfrm>
        </p:spPr>
        <p:txBody>
          <a:bodyPr/>
          <a:lstStyle/>
          <a:p>
            <a:r>
              <a:rPr lang="en-GB"/>
              <a:t>JavaScript is a dynamically type language. So you do not have to define a type when you are defining a variables.</a:t>
            </a:r>
          </a:p>
          <a:p>
            <a:r>
              <a:rPr lang="en-GB"/>
              <a:t>If you define a variable with let you can change from a string to a number etc.</a:t>
            </a:r>
          </a:p>
          <a:p>
            <a:r>
              <a:rPr lang="en-GB"/>
              <a:t>This makes learning JavaScript simpler but can make debugging harder particularly on larger projects. </a:t>
            </a:r>
          </a:p>
          <a:p>
            <a:r>
              <a:rPr lang="en-GB"/>
              <a:t>TypeScript is a superset of JavaScript which is strongly typed. We don’t cover it in this course but it’s worth knowing about as may come across it while looking for jobs. It’s easy to learn once you know JavaScript.</a:t>
            </a:r>
          </a:p>
        </p:txBody>
      </p:sp>
      <p:sp>
        <p:nvSpPr>
          <p:cNvPr id="5" name="Title 4">
            <a:extLst>
              <a:ext uri="{FF2B5EF4-FFF2-40B4-BE49-F238E27FC236}">
                <a16:creationId xmlns:a16="http://schemas.microsoft.com/office/drawing/2014/main" id="{481AA86E-3DC1-4DCA-BC38-33D5B631259A}"/>
              </a:ext>
            </a:extLst>
          </p:cNvPr>
          <p:cNvSpPr>
            <a:spLocks noGrp="1"/>
          </p:cNvSpPr>
          <p:nvPr>
            <p:ph type="title"/>
          </p:nvPr>
        </p:nvSpPr>
        <p:spPr/>
        <p:txBody>
          <a:bodyPr/>
          <a:lstStyle/>
          <a:p>
            <a:r>
              <a:rPr lang="en-GB">
                <a:latin typeface="+mn-lt"/>
              </a:rPr>
              <a:t>Dynamic Typing</a:t>
            </a:r>
          </a:p>
        </p:txBody>
      </p:sp>
    </p:spTree>
    <p:extLst>
      <p:ext uri="{BB962C8B-B14F-4D97-AF65-F5344CB8AC3E}">
        <p14:creationId xmlns:p14="http://schemas.microsoft.com/office/powerpoint/2010/main" val="407822066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bca9fe18-7aca-462d-b946-67d93c713a3c">
      <UserInfo>
        <DisplayName/>
        <AccountId xsi:nil="true"/>
        <AccountType/>
      </UserInfo>
    </SharedWithUsers>
    <MediaLengthInSeconds xmlns="6541550b-cbd0-4090-9e4a-25fa3b9b63d5" xsi:nil="true"/>
    <lcf76f155ced4ddcb4097134ff3c332f xmlns="6541550b-cbd0-4090-9e4a-25fa3b9b63d5">
      <Terms xmlns="http://schemas.microsoft.com/office/infopath/2007/PartnerControls"/>
    </lcf76f155ced4ddcb4097134ff3c332f>
    <TaxCatchAll xmlns="bca9fe18-7aca-462d-b946-67d93c713a3c"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C94CE62C1E3724498B8354F1F0B8375" ma:contentTypeVersion="15" ma:contentTypeDescription="Create a new document." ma:contentTypeScope="" ma:versionID="d2d9680ca0f6e60abe77b546a2179a72">
  <xsd:schema xmlns:xsd="http://www.w3.org/2001/XMLSchema" xmlns:xs="http://www.w3.org/2001/XMLSchema" xmlns:p="http://schemas.microsoft.com/office/2006/metadata/properties" xmlns:ns2="6541550b-cbd0-4090-9e4a-25fa3b9b63d5" xmlns:ns3="bca9fe18-7aca-462d-b946-67d93c713a3c" targetNamespace="http://schemas.microsoft.com/office/2006/metadata/properties" ma:root="true" ma:fieldsID="1881e601e65cdc204b4acefcda7f1ed2" ns2:_="" ns3:_="">
    <xsd:import namespace="6541550b-cbd0-4090-9e4a-25fa3b9b63d5"/>
    <xsd:import namespace="bca9fe18-7aca-462d-b946-67d93c713a3c"/>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AutoKeyPoints" minOccurs="0"/>
                <xsd:element ref="ns2:MediaServiceKeyPoints" minOccurs="0"/>
                <xsd:element ref="ns2:MediaServiceAutoTags" minOccurs="0"/>
                <xsd:element ref="ns2:MediaServiceGenerationTime" minOccurs="0"/>
                <xsd:element ref="ns2:MediaServiceEventHashCode" minOccurs="0"/>
                <xsd:element ref="ns2:MediaServiceOCR"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541550b-cbd0-4090-9e4a-25fa3b9b63d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b2906d47-62ce-419b-b111-e9da70aebfed"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ca9fe18-7aca-462d-b946-67d93c713a3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a9aba3b8-738e-481c-9b6d-8e6e924c2d1f}" ma:internalName="TaxCatchAll" ma:showField="CatchAllData" ma:web="bca9fe18-7aca-462d-b946-67d93c713a3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ABB7F2F-2794-455E-B53B-780F1513227E}">
  <ds:schemaRefs>
    <ds:schemaRef ds:uri="6541550b-cbd0-4090-9e4a-25fa3b9b63d5"/>
    <ds:schemaRef ds:uri="bca9fe18-7aca-462d-b946-67d93c713a3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C479F71D-4D08-4180-BC5A-449B0A1F557B}">
  <ds:schemaRefs>
    <ds:schemaRef ds:uri="http://schemas.microsoft.com/sharepoint/v3/contenttype/forms"/>
  </ds:schemaRefs>
</ds:datastoreItem>
</file>

<file path=customXml/itemProps3.xml><?xml version="1.0" encoding="utf-8"?>
<ds:datastoreItem xmlns:ds="http://schemas.openxmlformats.org/officeDocument/2006/customXml" ds:itemID="{D8E521AD-6A36-4472-A141-30D0BF07B595}">
  <ds:schemaRefs>
    <ds:schemaRef ds:uri="6541550b-cbd0-4090-9e4a-25fa3b9b63d5"/>
    <ds:schemaRef ds:uri="bca9fe18-7aca-462d-b946-67d93c713a3c"/>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Integral</Template>
  <Application>Microsoft Office PowerPoint</Application>
  <PresentationFormat>Widescreen</PresentationFormat>
  <Slides>49</Slides>
  <Notes>47</Notes>
  <HiddenSlides>0</HiddenSlides>
  <ScaleCrop>false</ScaleCrop>
  <HeadingPairs>
    <vt:vector size="4" baseType="variant">
      <vt:variant>
        <vt:lpstr>Theme</vt:lpstr>
      </vt:variant>
      <vt:variant>
        <vt:i4>1</vt:i4>
      </vt:variant>
      <vt:variant>
        <vt:lpstr>Slide Titles</vt:lpstr>
      </vt:variant>
      <vt:variant>
        <vt:i4>49</vt:i4>
      </vt:variant>
    </vt:vector>
  </HeadingPairs>
  <TitlesOfParts>
    <vt:vector size="50" baseType="lpstr">
      <vt:lpstr>Office Theme</vt:lpstr>
      <vt:lpstr>JavaScript 1</vt:lpstr>
      <vt:lpstr>PowerPoint Presentation</vt:lpstr>
      <vt:lpstr>What is JavaScript?</vt:lpstr>
      <vt:lpstr>Making mistakes</vt:lpstr>
      <vt:lpstr>This Course</vt:lpstr>
      <vt:lpstr>Let’s write some JavaScript!</vt:lpstr>
      <vt:lpstr>What’s a variable?</vt:lpstr>
      <vt:lpstr>JavaScript Variables</vt:lpstr>
      <vt:lpstr>Dynamic Typing</vt:lpstr>
      <vt:lpstr>Live Coding 101: Script Tags &amp; Variables</vt:lpstr>
      <vt:lpstr>Primitive data types in JavaScript</vt:lpstr>
      <vt:lpstr>Data type 1: Numbers</vt:lpstr>
      <vt:lpstr>Live Coding 102: Numbers</vt:lpstr>
      <vt:lpstr>Number Exercise 1: Age Logger</vt:lpstr>
      <vt:lpstr>Number Exercise 2: So Many Rabbits</vt:lpstr>
      <vt:lpstr>Number Exercise 4: Random Number Generator</vt:lpstr>
      <vt:lpstr>Data type 2: Strings</vt:lpstr>
      <vt:lpstr>Live Coding 103: Strings</vt:lpstr>
      <vt:lpstr>String Exercise 1: Log your country</vt:lpstr>
      <vt:lpstr>String Exercise 3: Upper Case</vt:lpstr>
      <vt:lpstr>String exercise 5: Concatenation</vt:lpstr>
      <vt:lpstr>String exercise 6: Template Literals</vt:lpstr>
      <vt:lpstr>Live Coding 104: Strings II</vt:lpstr>
      <vt:lpstr>Strings II exercise: Find and Replace</vt:lpstr>
      <vt:lpstr>Data type 3: Booleans</vt:lpstr>
      <vt:lpstr>PowerPoint Presentation</vt:lpstr>
      <vt:lpstr>Live Coding 105: Booleans, comparisons and if statements</vt:lpstr>
      <vt:lpstr>Control Flow Exercise 1: Password Check</vt:lpstr>
      <vt:lpstr>Control Flow Exercise 2: Height Test</vt:lpstr>
      <vt:lpstr>If Statement Project: Dice Prize</vt:lpstr>
      <vt:lpstr>Data type 4: Undefined</vt:lpstr>
      <vt:lpstr>PowerPoint Presentation</vt:lpstr>
      <vt:lpstr>Live Code 106: Data Types and Truthy and Falsy</vt:lpstr>
      <vt:lpstr>Functions</vt:lpstr>
      <vt:lpstr>Functions- doubler</vt:lpstr>
      <vt:lpstr>Functions - doubler</vt:lpstr>
      <vt:lpstr>Live Code 107: Functions 1</vt:lpstr>
      <vt:lpstr>JavaScript 1</vt:lpstr>
      <vt:lpstr>Functions Exercise 1: Simple Function</vt:lpstr>
      <vt:lpstr>Function Exercise 2: Quadrupler</vt:lpstr>
      <vt:lpstr>Function Exercise 3: Welcome Message</vt:lpstr>
      <vt:lpstr>Function Exercise 4: Temperature Converter</vt:lpstr>
      <vt:lpstr>Function Exercise 5: Dog Years</vt:lpstr>
      <vt:lpstr>Function Exercise 6: Calculator</vt:lpstr>
      <vt:lpstr>Function Exercise 7: Less than</vt:lpstr>
      <vt:lpstr>Function Exercise 8: To the power of</vt:lpstr>
      <vt:lpstr>Homework</vt:lpstr>
      <vt:lpstr>PowerPoint Presentation</vt:lpstr>
      <vt:lpstr>JavaScript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JavaScript 1</dc:title>
  <dc:creator>Heath Justin - Business Intelligence Analyst - Rushcliffe CCG</dc:creator>
  <cp:revision>3</cp:revision>
  <dcterms:modified xsi:type="dcterms:W3CDTF">2022-06-20T05:25:05Z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0x0101001C94CE62C1E3724498B8354F1F0B8375</vt:lpwstr>
  </property>
  <property fmtid="{D5CDD505-2E9C-101B-9397-08002B2CF9AE}" pid="3" name="Order">
    <vt:r8>6200</vt:r8>
  </property>
  <property fmtid="{D5CDD505-2E9C-101B-9397-08002B2CF9AE}" pid="4" name="_ExtendedDescription">
    <vt:lpwstr/>
  </property>
  <property fmtid="{D5CDD505-2E9C-101B-9397-08002B2CF9AE}" pid="5" name="TriggerFlowInfo">
    <vt:lpwstr/>
  </property>
  <property fmtid="{D5CDD505-2E9C-101B-9397-08002B2CF9AE}" pid="6" name="ComplianceAssetId">
    <vt:lpwstr/>
  </property>
  <property fmtid="{D5CDD505-2E9C-101B-9397-08002B2CF9AE}" pid="7" name="xd_ProgID">
    <vt:lpwstr/>
  </property>
  <property fmtid="{D5CDD505-2E9C-101B-9397-08002B2CF9AE}" pid="8" name="TemplateUrl">
    <vt:lpwstr/>
  </property>
  <property fmtid="{D5CDD505-2E9C-101B-9397-08002B2CF9AE}" pid="9" name="xd_Signature">
    <vt:bool>false</vt:bool>
  </property>
  <property fmtid="{D5CDD505-2E9C-101B-9397-08002B2CF9AE}" pid="10" name="MediaServiceImageTags">
    <vt:lpwstr/>
  </property>
</Properties>
</file>